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0" r:id="rId2"/>
    <p:sldId id="256" r:id="rId3"/>
    <p:sldId id="258" r:id="rId4"/>
    <p:sldId id="305" r:id="rId5"/>
    <p:sldId id="304" r:id="rId6"/>
    <p:sldId id="306" r:id="rId7"/>
    <p:sldId id="308" r:id="rId8"/>
    <p:sldId id="307" r:id="rId9"/>
    <p:sldId id="310" r:id="rId10"/>
    <p:sldId id="312" r:id="rId11"/>
    <p:sldId id="311" r:id="rId12"/>
    <p:sldId id="313" r:id="rId13"/>
    <p:sldId id="314" r:id="rId14"/>
    <p:sldId id="303" r:id="rId15"/>
  </p:sldIdLst>
  <p:sldSz cx="12192000" cy="6858000"/>
  <p:notesSz cx="6794500" cy="9906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PoetsenOne" panose="020108030300000D0203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F89ED-589A-4DB5-A504-CAC8E694FB24}" v="56" dt="2025-07-09T11:00:17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75" autoAdjust="0"/>
  </p:normalViewPr>
  <p:slideViewPr>
    <p:cSldViewPr snapToGrid="0">
      <p:cViewPr varScale="1">
        <p:scale>
          <a:sx n="107" d="100"/>
          <a:sy n="107" d="100"/>
        </p:scale>
        <p:origin x="71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McGrevey" userId="c568ef859d90f754" providerId="LiveId" clId="{9A4F89ED-589A-4DB5-A504-CAC8E694FB24}"/>
    <pc:docChg chg="undo redo custSel addSld delSld modSld sldOrd">
      <pc:chgData name="Sean McGrevey" userId="c568ef859d90f754" providerId="LiveId" clId="{9A4F89ED-589A-4DB5-A504-CAC8E694FB24}" dt="2025-07-09T13:14:02.194" v="1135" actId="20577"/>
      <pc:docMkLst>
        <pc:docMk/>
      </pc:docMkLst>
      <pc:sldChg chg="modSp mod">
        <pc:chgData name="Sean McGrevey" userId="c568ef859d90f754" providerId="LiveId" clId="{9A4F89ED-589A-4DB5-A504-CAC8E694FB24}" dt="2025-07-09T13:14:02.194" v="1135" actId="20577"/>
        <pc:sldMkLst>
          <pc:docMk/>
          <pc:sldMk cId="4114989980" sldId="258"/>
        </pc:sldMkLst>
        <pc:spChg chg="mod">
          <ac:chgData name="Sean McGrevey" userId="c568ef859d90f754" providerId="LiveId" clId="{9A4F89ED-589A-4DB5-A504-CAC8E694FB24}" dt="2025-07-09T13:14:02.194" v="1135" actId="20577"/>
          <ac:spMkLst>
            <pc:docMk/>
            <pc:sldMk cId="4114989980" sldId="258"/>
            <ac:spMk id="4" creationId="{00000000-0000-0000-0000-000000000000}"/>
          </ac:spMkLst>
        </pc:spChg>
      </pc:sldChg>
      <pc:sldChg chg="addSp modSp mod">
        <pc:chgData name="Sean McGrevey" userId="c568ef859d90f754" providerId="LiveId" clId="{9A4F89ED-589A-4DB5-A504-CAC8E694FB24}" dt="2025-07-09T10:34:06.618" v="811" actId="242"/>
        <pc:sldMkLst>
          <pc:docMk/>
          <pc:sldMk cId="2376013840" sldId="290"/>
        </pc:sldMkLst>
        <pc:spChg chg="mod">
          <ac:chgData name="Sean McGrevey" userId="c568ef859d90f754" providerId="LiveId" clId="{9A4F89ED-589A-4DB5-A504-CAC8E694FB24}" dt="2025-07-09T10:33:58.845" v="807" actId="14100"/>
          <ac:spMkLst>
            <pc:docMk/>
            <pc:sldMk cId="2376013840" sldId="290"/>
            <ac:spMk id="3" creationId="{DD980D24-49FC-4B49-A605-B1658C4AA8BA}"/>
          </ac:spMkLst>
        </pc:spChg>
        <pc:spChg chg="add mod">
          <ac:chgData name="Sean McGrevey" userId="c568ef859d90f754" providerId="LiveId" clId="{9A4F89ED-589A-4DB5-A504-CAC8E694FB24}" dt="2025-07-09T10:34:06.618" v="811" actId="242"/>
          <ac:spMkLst>
            <pc:docMk/>
            <pc:sldMk cId="2376013840" sldId="290"/>
            <ac:spMk id="4" creationId="{21A67913-09BA-EA55-BBC4-719A2451F02C}"/>
          </ac:spMkLst>
        </pc:spChg>
      </pc:sldChg>
      <pc:sldChg chg="modSp mod">
        <pc:chgData name="Sean McGrevey" userId="c568ef859d90f754" providerId="LiveId" clId="{9A4F89ED-589A-4DB5-A504-CAC8E694FB24}" dt="2025-07-04T09:49:40.501" v="178" actId="20577"/>
        <pc:sldMkLst>
          <pc:docMk/>
          <pc:sldMk cId="1665520399" sldId="292"/>
        </pc:sldMkLst>
        <pc:spChg chg="mod">
          <ac:chgData name="Sean McGrevey" userId="c568ef859d90f754" providerId="LiveId" clId="{9A4F89ED-589A-4DB5-A504-CAC8E694FB24}" dt="2025-07-04T09:49:40.501" v="178" actId="20577"/>
          <ac:spMkLst>
            <pc:docMk/>
            <pc:sldMk cId="1665520399" sldId="292"/>
            <ac:spMk id="3" creationId="{2F9114D2-DD3F-45BB-96EC-411D4F7B937D}"/>
          </ac:spMkLst>
        </pc:spChg>
      </pc:sldChg>
      <pc:sldChg chg="modSp mod">
        <pc:chgData name="Sean McGrevey" userId="c568ef859d90f754" providerId="LiveId" clId="{9A4F89ED-589A-4DB5-A504-CAC8E694FB24}" dt="2025-07-04T09:47:45.115" v="122" actId="20577"/>
        <pc:sldMkLst>
          <pc:docMk/>
          <pc:sldMk cId="1145691916" sldId="294"/>
        </pc:sldMkLst>
        <pc:spChg chg="mod">
          <ac:chgData name="Sean McGrevey" userId="c568ef859d90f754" providerId="LiveId" clId="{9A4F89ED-589A-4DB5-A504-CAC8E694FB24}" dt="2025-07-04T09:47:45.115" v="122" actId="20577"/>
          <ac:spMkLst>
            <pc:docMk/>
            <pc:sldMk cId="1145691916" sldId="294"/>
            <ac:spMk id="3" creationId="{CC5F7F0A-8DB8-415A-8389-825A4C55812C}"/>
          </ac:spMkLst>
        </pc:spChg>
      </pc:sldChg>
      <pc:sldChg chg="addSp modSp mod ord">
        <pc:chgData name="Sean McGrevey" userId="c568ef859d90f754" providerId="LiveId" clId="{9A4F89ED-589A-4DB5-A504-CAC8E694FB24}" dt="2025-07-09T11:17:52.264" v="1134" actId="20577"/>
        <pc:sldMkLst>
          <pc:docMk/>
          <pc:sldMk cId="1438906834" sldId="296"/>
        </pc:sldMkLst>
        <pc:spChg chg="mod">
          <ac:chgData name="Sean McGrevey" userId="c568ef859d90f754" providerId="LiveId" clId="{9A4F89ED-589A-4DB5-A504-CAC8E694FB24}" dt="2025-07-09T11:17:52.264" v="1134" actId="20577"/>
          <ac:spMkLst>
            <pc:docMk/>
            <pc:sldMk cId="1438906834" sldId="296"/>
            <ac:spMk id="3" creationId="{D708512A-4EA2-463A-9E56-F339F69819B7}"/>
          </ac:spMkLst>
        </pc:spChg>
        <pc:spChg chg="add mod">
          <ac:chgData name="Sean McGrevey" userId="c568ef859d90f754" providerId="LiveId" clId="{9A4F89ED-589A-4DB5-A504-CAC8E694FB24}" dt="2025-07-09T10:40:24.432" v="947" actId="313"/>
          <ac:spMkLst>
            <pc:docMk/>
            <pc:sldMk cId="1438906834" sldId="296"/>
            <ac:spMk id="4" creationId="{46A3C778-36E1-BAD0-6D70-B734F0A105DB}"/>
          </ac:spMkLst>
        </pc:spChg>
      </pc:sldChg>
      <pc:sldChg chg="del">
        <pc:chgData name="Sean McGrevey" userId="c568ef859d90f754" providerId="LiveId" clId="{9A4F89ED-589A-4DB5-A504-CAC8E694FB24}" dt="2025-07-04T09:49:47.765" v="179" actId="47"/>
        <pc:sldMkLst>
          <pc:docMk/>
          <pc:sldMk cId="3117179186" sldId="297"/>
        </pc:sldMkLst>
      </pc:sldChg>
      <pc:sldChg chg="modSp del mod">
        <pc:chgData name="Sean McGrevey" userId="c568ef859d90f754" providerId="LiveId" clId="{9A4F89ED-589A-4DB5-A504-CAC8E694FB24}" dt="2025-07-04T10:09:40.843" v="732" actId="47"/>
        <pc:sldMkLst>
          <pc:docMk/>
          <pc:sldMk cId="3699161400" sldId="298"/>
        </pc:sldMkLst>
      </pc:sldChg>
      <pc:sldChg chg="modSp del mod">
        <pc:chgData name="Sean McGrevey" userId="c568ef859d90f754" providerId="LiveId" clId="{9A4F89ED-589A-4DB5-A504-CAC8E694FB24}" dt="2025-07-04T09:42:45.163" v="21" actId="47"/>
        <pc:sldMkLst>
          <pc:docMk/>
          <pc:sldMk cId="2882616922" sldId="299"/>
        </pc:sldMkLst>
      </pc:sldChg>
      <pc:sldChg chg="addSp modSp new mod">
        <pc:chgData name="Sean McGrevey" userId="c568ef859d90f754" providerId="LiveId" clId="{9A4F89ED-589A-4DB5-A504-CAC8E694FB24}" dt="2025-07-04T09:45:23.169" v="85" actId="1076"/>
        <pc:sldMkLst>
          <pc:docMk/>
          <pc:sldMk cId="580355503" sldId="300"/>
        </pc:sldMkLst>
        <pc:spChg chg="mod">
          <ac:chgData name="Sean McGrevey" userId="c568ef859d90f754" providerId="LiveId" clId="{9A4F89ED-589A-4DB5-A504-CAC8E694FB24}" dt="2025-07-04T09:43:40.181" v="56" actId="20577"/>
          <ac:spMkLst>
            <pc:docMk/>
            <pc:sldMk cId="580355503" sldId="300"/>
            <ac:spMk id="2" creationId="{50648249-05E7-876C-8DC7-DEE0647F8649}"/>
          </ac:spMkLst>
        </pc:spChg>
        <pc:spChg chg="mod">
          <ac:chgData name="Sean McGrevey" userId="c568ef859d90f754" providerId="LiveId" clId="{9A4F89ED-589A-4DB5-A504-CAC8E694FB24}" dt="2025-07-04T09:45:23.169" v="85" actId="1076"/>
          <ac:spMkLst>
            <pc:docMk/>
            <pc:sldMk cId="580355503" sldId="300"/>
            <ac:spMk id="3" creationId="{F6B0CACA-74EB-C98E-6815-8D2E321DE5DA}"/>
          </ac:spMkLst>
        </pc:spChg>
        <pc:spChg chg="add mod">
          <ac:chgData name="Sean McGrevey" userId="c568ef859d90f754" providerId="LiveId" clId="{9A4F89ED-589A-4DB5-A504-CAC8E694FB24}" dt="2025-07-04T09:45:15.618" v="84" actId="1076"/>
          <ac:spMkLst>
            <pc:docMk/>
            <pc:sldMk cId="580355503" sldId="300"/>
            <ac:spMk id="8" creationId="{FAE0C433-0500-2C70-8810-7F9A52A97B46}"/>
          </ac:spMkLst>
        </pc:spChg>
        <pc:picChg chg="add mod ord">
          <ac:chgData name="Sean McGrevey" userId="c568ef859d90f754" providerId="LiveId" clId="{9A4F89ED-589A-4DB5-A504-CAC8E694FB24}" dt="2025-07-04T09:45:15.618" v="84" actId="1076"/>
          <ac:picMkLst>
            <pc:docMk/>
            <pc:sldMk cId="580355503" sldId="300"/>
            <ac:picMk id="4" creationId="{595BEA1D-DE9B-81C9-0D0E-DCB02E86E08E}"/>
          </ac:picMkLst>
        </pc:picChg>
        <pc:picChg chg="add mod ord">
          <ac:chgData name="Sean McGrevey" userId="c568ef859d90f754" providerId="LiveId" clId="{9A4F89ED-589A-4DB5-A504-CAC8E694FB24}" dt="2025-07-04T09:45:15.618" v="84" actId="1076"/>
          <ac:picMkLst>
            <pc:docMk/>
            <pc:sldMk cId="580355503" sldId="300"/>
            <ac:picMk id="5" creationId="{8A8AFB04-2EC3-2A0B-1BD6-B372B995EE86}"/>
          </ac:picMkLst>
        </pc:picChg>
        <pc:picChg chg="add mod ord">
          <ac:chgData name="Sean McGrevey" userId="c568ef859d90f754" providerId="LiveId" clId="{9A4F89ED-589A-4DB5-A504-CAC8E694FB24}" dt="2025-07-04T09:45:15.618" v="84" actId="1076"/>
          <ac:picMkLst>
            <pc:docMk/>
            <pc:sldMk cId="580355503" sldId="300"/>
            <ac:picMk id="6" creationId="{E61CC2DC-C420-311F-4853-0010B5C2AE62}"/>
          </ac:picMkLst>
        </pc:picChg>
        <pc:picChg chg="add mod">
          <ac:chgData name="Sean McGrevey" userId="c568ef859d90f754" providerId="LiveId" clId="{9A4F89ED-589A-4DB5-A504-CAC8E694FB24}" dt="2025-07-04T09:45:23.169" v="85" actId="1076"/>
          <ac:picMkLst>
            <pc:docMk/>
            <pc:sldMk cId="580355503" sldId="300"/>
            <ac:picMk id="7" creationId="{FA4B13E4-568D-837B-9735-E103FB16D22A}"/>
          </ac:picMkLst>
        </pc:picChg>
      </pc:sldChg>
      <pc:sldChg chg="addSp delSp modSp new mod ord modAnim">
        <pc:chgData name="Sean McGrevey" userId="c568ef859d90f754" providerId="LiveId" clId="{9A4F89ED-589A-4DB5-A504-CAC8E694FB24}" dt="2025-07-09T10:35:16.088" v="818" actId="20577"/>
        <pc:sldMkLst>
          <pc:docMk/>
          <pc:sldMk cId="1911176909" sldId="301"/>
        </pc:sldMkLst>
        <pc:spChg chg="mod">
          <ac:chgData name="Sean McGrevey" userId="c568ef859d90f754" providerId="LiveId" clId="{9A4F89ED-589A-4DB5-A504-CAC8E694FB24}" dt="2025-07-04T10:02:21.720" v="509" actId="20577"/>
          <ac:spMkLst>
            <pc:docMk/>
            <pc:sldMk cId="1911176909" sldId="301"/>
            <ac:spMk id="2" creationId="{4473AAC3-FD9B-6A10-C2E2-7B2675EDD3BA}"/>
          </ac:spMkLst>
        </pc:spChg>
        <pc:spChg chg="mod">
          <ac:chgData name="Sean McGrevey" userId="c568ef859d90f754" providerId="LiveId" clId="{9A4F89ED-589A-4DB5-A504-CAC8E694FB24}" dt="2025-07-09T10:35:16.088" v="818" actId="20577"/>
          <ac:spMkLst>
            <pc:docMk/>
            <pc:sldMk cId="1911176909" sldId="301"/>
            <ac:spMk id="3" creationId="{98F521CA-D511-A614-3EC5-87DAF12A568A}"/>
          </ac:spMkLst>
        </pc:spChg>
        <pc:spChg chg="add mod">
          <ac:chgData name="Sean McGrevey" userId="c568ef859d90f754" providerId="LiveId" clId="{9A4F89ED-589A-4DB5-A504-CAC8E694FB24}" dt="2025-07-04T10:47:49.164" v="737"/>
          <ac:spMkLst>
            <pc:docMk/>
            <pc:sldMk cId="1911176909" sldId="301"/>
            <ac:spMk id="5" creationId="{429101FD-D1C2-7BB7-4B6C-1E3080472F67}"/>
          </ac:spMkLst>
        </pc:spChg>
        <pc:spChg chg="add mod">
          <ac:chgData name="Sean McGrevey" userId="c568ef859d90f754" providerId="LiveId" clId="{9A4F89ED-589A-4DB5-A504-CAC8E694FB24}" dt="2025-07-04T11:26:14.273" v="799" actId="1076"/>
          <ac:spMkLst>
            <pc:docMk/>
            <pc:sldMk cId="1911176909" sldId="301"/>
            <ac:spMk id="10" creationId="{EF30D830-4315-67DF-6C60-66BD67C20631}"/>
          </ac:spMkLst>
        </pc:spChg>
        <pc:picChg chg="add mod">
          <ac:chgData name="Sean McGrevey" userId="c568ef859d90f754" providerId="LiveId" clId="{9A4F89ED-589A-4DB5-A504-CAC8E694FB24}" dt="2025-07-04T11:24:56.893" v="791" actId="1076"/>
          <ac:picMkLst>
            <pc:docMk/>
            <pc:sldMk cId="1911176909" sldId="301"/>
            <ac:picMk id="9" creationId="{8E050881-7C0C-1F77-57E2-D2C6AD83A825}"/>
          </ac:picMkLst>
        </pc:picChg>
      </pc:sldChg>
      <pc:sldChg chg="addSp delSp modSp add mod ord modAnim">
        <pc:chgData name="Sean McGrevey" userId="c568ef859d90f754" providerId="LiveId" clId="{9A4F89ED-589A-4DB5-A504-CAC8E694FB24}" dt="2025-07-04T11:24:44.096" v="788"/>
        <pc:sldMkLst>
          <pc:docMk/>
          <pc:sldMk cId="1302793765" sldId="302"/>
        </pc:sldMkLst>
        <pc:spChg chg="add mod ord">
          <ac:chgData name="Sean McGrevey" userId="c568ef859d90f754" providerId="LiveId" clId="{9A4F89ED-589A-4DB5-A504-CAC8E694FB24}" dt="2025-07-04T11:24:41.127" v="780" actId="1076"/>
          <ac:spMkLst>
            <pc:docMk/>
            <pc:sldMk cId="1302793765" sldId="302"/>
            <ac:spMk id="6" creationId="{631E6733-7F5D-EEF7-770F-6859F846F336}"/>
          </ac:spMkLst>
        </pc:spChg>
        <pc:picChg chg="add del mod">
          <ac:chgData name="Sean McGrevey" userId="c568ef859d90f754" providerId="LiveId" clId="{9A4F89ED-589A-4DB5-A504-CAC8E694FB24}" dt="2025-07-04T11:24:42.957" v="785" actId="478"/>
          <ac:picMkLst>
            <pc:docMk/>
            <pc:sldMk cId="1302793765" sldId="302"/>
            <ac:picMk id="4" creationId="{36BF9934-5C25-446A-4178-78C3F33D51F7}"/>
          </ac:picMkLst>
        </pc:picChg>
      </pc:sldChg>
      <pc:sldChg chg="modSp add mod">
        <pc:chgData name="Sean McGrevey" userId="c568ef859d90f754" providerId="LiveId" clId="{9A4F89ED-589A-4DB5-A504-CAC8E694FB24}" dt="2025-07-09T10:42:31.397" v="1010" actId="20577"/>
        <pc:sldMkLst>
          <pc:docMk/>
          <pc:sldMk cId="3731152370" sldId="303"/>
        </pc:sldMkLst>
        <pc:spChg chg="mod">
          <ac:chgData name="Sean McGrevey" userId="c568ef859d90f754" providerId="LiveId" clId="{9A4F89ED-589A-4DB5-A504-CAC8E694FB24}" dt="2025-07-04T10:09:34.455" v="731" actId="20577"/>
          <ac:spMkLst>
            <pc:docMk/>
            <pc:sldMk cId="3731152370" sldId="303"/>
            <ac:spMk id="3" creationId="{E858BBDE-F07C-4CAC-A60E-007E62644F6F}"/>
          </ac:spMkLst>
        </pc:spChg>
        <pc:spChg chg="mod">
          <ac:chgData name="Sean McGrevey" userId="c568ef859d90f754" providerId="LiveId" clId="{9A4F89ED-589A-4DB5-A504-CAC8E694FB24}" dt="2025-07-09T10:42:31.397" v="1010" actId="20577"/>
          <ac:spMkLst>
            <pc:docMk/>
            <pc:sldMk cId="3731152370" sldId="303"/>
            <ac:spMk id="5" creationId="{A3C1E408-2A2D-4C15-877E-3B2D90051589}"/>
          </ac:spMkLst>
        </pc:spChg>
        <pc:spChg chg="mod">
          <ac:chgData name="Sean McGrevey" userId="c568ef859d90f754" providerId="LiveId" clId="{9A4F89ED-589A-4DB5-A504-CAC8E694FB24}" dt="2025-07-04T10:09:12.503" v="713" actId="20577"/>
          <ac:spMkLst>
            <pc:docMk/>
            <pc:sldMk cId="3731152370" sldId="303"/>
            <ac:spMk id="6" creationId="{D12F6063-0815-4CE8-BD56-89CFA653AA80}"/>
          </ac:spMkLst>
        </pc:spChg>
      </pc:sldChg>
      <pc:sldChg chg="addSp delSp modSp new mod">
        <pc:chgData name="Sean McGrevey" userId="c568ef859d90f754" providerId="LiveId" clId="{9A4F89ED-589A-4DB5-A504-CAC8E694FB24}" dt="2025-07-09T10:53:00.653" v="1096" actId="207"/>
        <pc:sldMkLst>
          <pc:docMk/>
          <pc:sldMk cId="2017392972" sldId="304"/>
        </pc:sldMkLst>
        <pc:spChg chg="mod">
          <ac:chgData name="Sean McGrevey" userId="c568ef859d90f754" providerId="LiveId" clId="{9A4F89ED-589A-4DB5-A504-CAC8E694FB24}" dt="2025-07-09T10:36:42.007" v="851" actId="2711"/>
          <ac:spMkLst>
            <pc:docMk/>
            <pc:sldMk cId="2017392972" sldId="304"/>
            <ac:spMk id="2" creationId="{94913922-720B-9488-1646-659D378D456F}"/>
          </ac:spMkLst>
        </pc:spChg>
        <pc:spChg chg="add del mod">
          <ac:chgData name="Sean McGrevey" userId="c568ef859d90f754" providerId="LiveId" clId="{9A4F89ED-589A-4DB5-A504-CAC8E694FB24}" dt="2025-07-09T10:53:00.653" v="1096" actId="207"/>
          <ac:spMkLst>
            <pc:docMk/>
            <pc:sldMk cId="2017392972" sldId="304"/>
            <ac:spMk id="3" creationId="{DC6A6A11-6B2E-B884-B40D-2433C7D4CF08}"/>
          </ac:spMkLst>
        </pc:spChg>
        <pc:spChg chg="add mod">
          <ac:chgData name="Sean McGrevey" userId="c568ef859d90f754" providerId="LiveId" clId="{9A4F89ED-589A-4DB5-A504-CAC8E694FB24}" dt="2025-07-09T10:36:54.380" v="853"/>
          <ac:spMkLst>
            <pc:docMk/>
            <pc:sldMk cId="2017392972" sldId="304"/>
            <ac:spMk id="4" creationId="{48E28B6A-7B33-22C7-FF0D-B7FDEFEE2726}"/>
          </ac:spMkLst>
        </pc:spChg>
        <pc:spChg chg="add mod">
          <ac:chgData name="Sean McGrevey" userId="c568ef859d90f754" providerId="LiveId" clId="{9A4F89ED-589A-4DB5-A504-CAC8E694FB24}" dt="2025-07-09T10:51:57.036" v="1077" actId="6549"/>
          <ac:spMkLst>
            <pc:docMk/>
            <pc:sldMk cId="2017392972" sldId="304"/>
            <ac:spMk id="6" creationId="{1A200B31-61A7-D9CD-71C0-9884DBB417D5}"/>
          </ac:spMkLst>
        </pc:spChg>
        <pc:picChg chg="add mod">
          <ac:chgData name="Sean McGrevey" userId="c568ef859d90f754" providerId="LiveId" clId="{9A4F89ED-589A-4DB5-A504-CAC8E694FB24}" dt="2025-07-09T10:51:45.751" v="1073"/>
          <ac:picMkLst>
            <pc:docMk/>
            <pc:sldMk cId="2017392972" sldId="304"/>
            <ac:picMk id="5" creationId="{6118C546-E5DA-F9CB-0B8C-79FD53B9DD5C}"/>
          </ac:picMkLst>
        </pc:picChg>
        <pc:picChg chg="add del mod">
          <ac:chgData name="Sean McGrevey" userId="c568ef859d90f754" providerId="LiveId" clId="{9A4F89ED-589A-4DB5-A504-CAC8E694FB24}" dt="2025-07-09T10:51:33.800" v="1070" actId="478"/>
          <ac:picMkLst>
            <pc:docMk/>
            <pc:sldMk cId="2017392972" sldId="304"/>
            <ac:picMk id="1027" creationId="{0CE287A6-0BB0-1597-1E61-2C649D4BC8D5}"/>
          </ac:picMkLst>
        </pc:picChg>
        <pc:picChg chg="add mod">
          <ac:chgData name="Sean McGrevey" userId="c568ef859d90f754" providerId="LiveId" clId="{9A4F89ED-589A-4DB5-A504-CAC8E694FB24}" dt="2025-07-09T10:52:12.875" v="1084" actId="1076"/>
          <ac:picMkLst>
            <pc:docMk/>
            <pc:sldMk cId="2017392972" sldId="304"/>
            <ac:picMk id="1029" creationId="{FE4E2BBD-F8C1-DB8C-9122-46FCAB64921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Either use this presentation or demo how to make a graphic on piskelapp.com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6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6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8249-05E7-876C-8DC7-DEE0647F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Starter –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0CACA-74EB-C98E-6815-8D2E321DE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289" y="982734"/>
            <a:ext cx="5587796" cy="5727630"/>
          </a:xfrm>
        </p:spPr>
        <p:txBody>
          <a:bodyPr/>
          <a:lstStyle/>
          <a:p>
            <a:r>
              <a:rPr lang="en-GB" b="1" dirty="0"/>
              <a:t>Subject</a:t>
            </a:r>
            <a:r>
              <a:rPr lang="en-GB" dirty="0"/>
              <a:t>: Computing Science</a:t>
            </a:r>
          </a:p>
          <a:p>
            <a:r>
              <a:rPr lang="en-GB" b="1" dirty="0"/>
              <a:t>Level:</a:t>
            </a:r>
            <a:r>
              <a:rPr lang="en-GB" dirty="0"/>
              <a:t> S1</a:t>
            </a:r>
          </a:p>
          <a:p>
            <a:r>
              <a:rPr lang="en-GB" b="1" dirty="0"/>
              <a:t>Topics: </a:t>
            </a:r>
            <a:r>
              <a:rPr lang="en-GB" dirty="0"/>
              <a:t>Computing Science - Basics</a:t>
            </a:r>
          </a:p>
          <a:p>
            <a:pPr lvl="3"/>
            <a:r>
              <a:rPr lang="en-GB" dirty="0"/>
              <a:t>Hardware</a:t>
            </a:r>
          </a:p>
          <a:p>
            <a:pPr lvl="3"/>
            <a:r>
              <a:rPr lang="en-GB" dirty="0"/>
              <a:t>Processor</a:t>
            </a:r>
          </a:p>
          <a:p>
            <a:pPr lvl="3"/>
            <a:r>
              <a:rPr lang="en-GB" dirty="0"/>
              <a:t>Binary</a:t>
            </a:r>
          </a:p>
          <a:p>
            <a:pPr lvl="3"/>
            <a:r>
              <a:rPr lang="en-GB" dirty="0"/>
              <a:t>Backing Storage</a:t>
            </a:r>
          </a:p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E0C433-0500-2C70-8810-7F9A52A97B46}"/>
              </a:ext>
            </a:extLst>
          </p:cNvPr>
          <p:cNvSpPr txBox="1">
            <a:spLocks/>
          </p:cNvSpPr>
          <p:nvPr/>
        </p:nvSpPr>
        <p:spPr>
          <a:xfrm>
            <a:off x="140677" y="982734"/>
            <a:ext cx="6151832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BEA1D-DE9B-81C9-0D0E-DCB02E86E0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40" y="2298740"/>
            <a:ext cx="2765996" cy="113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8AFB04-2EC3-2A0B-1BD6-B372B995E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5" y="1325734"/>
            <a:ext cx="5587796" cy="813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1CC2DC-C420-311F-4853-0010B5C2A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732" y="3778504"/>
            <a:ext cx="2561013" cy="2582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4E0A09-F817-4FEB-B9B0-78DC68AA40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6" b="13358"/>
          <a:stretch/>
        </p:blipFill>
        <p:spPr>
          <a:xfrm>
            <a:off x="7293502" y="4717045"/>
            <a:ext cx="3863370" cy="17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55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A395-BA26-4023-A019-762D4EFC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Draw your bitmap</a:t>
            </a:r>
            <a:endParaRPr lang="en-GB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61FF8-0E4F-4C56-A367-7FC22A21F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25A59-DFED-44DA-A781-DD0F2720E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270" y="1355293"/>
            <a:ext cx="9188260" cy="47072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7BAD4D3-0AB7-444F-A759-A308FBBC71A0}"/>
              </a:ext>
            </a:extLst>
          </p:cNvPr>
          <p:cNvGrpSpPr/>
          <p:nvPr/>
        </p:nvGrpSpPr>
        <p:grpSpPr>
          <a:xfrm>
            <a:off x="277433" y="2134052"/>
            <a:ext cx="2447837" cy="1238917"/>
            <a:chOff x="277433" y="2134052"/>
            <a:chExt cx="2447837" cy="12389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8DF63E1-9E4A-4D74-AE56-763A1C60C9EF}"/>
                </a:ext>
              </a:extLst>
            </p:cNvPr>
            <p:cNvSpPr/>
            <p:nvPr/>
          </p:nvSpPr>
          <p:spPr>
            <a:xfrm>
              <a:off x="277433" y="2134052"/>
              <a:ext cx="1886985" cy="123891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ysClr val="windowText" lastClr="000000"/>
                  </a:solidFill>
                </a:rPr>
                <a:t>Use the pen tool to change the colours of the pixels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4E8528C0-FA7C-43BA-ADDC-E6C0A218934A}"/>
                </a:ext>
              </a:extLst>
            </p:cNvPr>
            <p:cNvSpPr/>
            <p:nvPr/>
          </p:nvSpPr>
          <p:spPr>
            <a:xfrm>
              <a:off x="2164418" y="2376994"/>
              <a:ext cx="560852" cy="753035"/>
            </a:xfrm>
            <a:prstGeom prst="rightArrow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127270C-CEB3-47A7-9240-89495519B33F}"/>
              </a:ext>
            </a:extLst>
          </p:cNvPr>
          <p:cNvGrpSpPr/>
          <p:nvPr/>
        </p:nvGrpSpPr>
        <p:grpSpPr>
          <a:xfrm>
            <a:off x="277433" y="4879406"/>
            <a:ext cx="2518005" cy="1613235"/>
            <a:chOff x="277433" y="4879406"/>
            <a:chExt cx="2518005" cy="161323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923C74B-FAE3-453B-AEE9-FE7D0076A466}"/>
                </a:ext>
              </a:extLst>
            </p:cNvPr>
            <p:cNvSpPr/>
            <p:nvPr/>
          </p:nvSpPr>
          <p:spPr>
            <a:xfrm>
              <a:off x="277433" y="4879406"/>
              <a:ext cx="1886986" cy="16132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ysClr val="windowText" lastClr="000000"/>
                  </a:solidFill>
                </a:rPr>
                <a:t>Use colour tool to change the colour of the pen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41C209E9-0370-41D0-B13F-659AEA54C0D8}"/>
                </a:ext>
              </a:extLst>
            </p:cNvPr>
            <p:cNvSpPr/>
            <p:nvPr/>
          </p:nvSpPr>
          <p:spPr>
            <a:xfrm>
              <a:off x="2164418" y="5309507"/>
              <a:ext cx="631020" cy="753035"/>
            </a:xfrm>
            <a:prstGeom prst="rightArrow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3440080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A5AF-44FF-4EF1-8C9E-E79432C5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Click ‘Export’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11FE0-9559-4B1F-863A-C85C827AE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18AF0F-EEA8-4D7D-8A56-52C0E22E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34" y="1175800"/>
            <a:ext cx="10055070" cy="5135353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FBCA5E6-E94F-4B32-8987-E893F90E7F00}"/>
              </a:ext>
            </a:extLst>
          </p:cNvPr>
          <p:cNvSpPr/>
          <p:nvPr/>
        </p:nvSpPr>
        <p:spPr>
          <a:xfrm rot="10800000">
            <a:off x="10306904" y="4123764"/>
            <a:ext cx="1472720" cy="1096095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6713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A6476-DD16-49F4-99C2-7B737FDC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Click ‘PNG’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562F7-7247-4137-8195-DF1D2A523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8F9FD-FA3F-4703-BBA4-D4CFB5B1D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21" y="1201269"/>
            <a:ext cx="10199605" cy="521745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1E8FCA-60BC-44F3-850F-32A4DBAF3240}"/>
              </a:ext>
            </a:extLst>
          </p:cNvPr>
          <p:cNvGrpSpPr/>
          <p:nvPr/>
        </p:nvGrpSpPr>
        <p:grpSpPr>
          <a:xfrm>
            <a:off x="9005029" y="2600961"/>
            <a:ext cx="2881731" cy="1183344"/>
            <a:chOff x="9005029" y="2600961"/>
            <a:chExt cx="2881731" cy="1183344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6373CC4A-556E-419E-BADE-E75D32B9552E}"/>
                </a:ext>
              </a:extLst>
            </p:cNvPr>
            <p:cNvSpPr/>
            <p:nvPr/>
          </p:nvSpPr>
          <p:spPr>
            <a:xfrm rot="10800000">
              <a:off x="9005029" y="2644586"/>
              <a:ext cx="2640123" cy="1096095"/>
            </a:xfrm>
            <a:prstGeom prst="rightArrow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F83B932-39AD-4BFF-9512-9909113273DA}"/>
                </a:ext>
              </a:extLst>
            </p:cNvPr>
            <p:cNvSpPr/>
            <p:nvPr/>
          </p:nvSpPr>
          <p:spPr>
            <a:xfrm>
              <a:off x="10621051" y="2600961"/>
              <a:ext cx="1265709" cy="118334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ysClr val="windowText" lastClr="000000"/>
                  </a:solidFill>
                </a:rPr>
                <a:t>*A PNG is a type of bitmap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62887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EE0D3-7307-4778-9273-4C03759B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Click ‘Selected frame export’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F7B48-2AE7-4E2A-943A-844BD79BA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6AF25-43A7-4383-BCA9-5D5C5667C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39" y="1233253"/>
            <a:ext cx="10247479" cy="522133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1445355-5867-42D5-9BE5-9708380CCD15}"/>
              </a:ext>
            </a:extLst>
          </p:cNvPr>
          <p:cNvSpPr/>
          <p:nvPr/>
        </p:nvSpPr>
        <p:spPr>
          <a:xfrm rot="10800000">
            <a:off x="9117542" y="5329050"/>
            <a:ext cx="2640123" cy="1096095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3657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D5FC-A6E0-44AA-9C89-94DB7A80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942732"/>
          </a:xfrm>
        </p:spPr>
        <p:txBody>
          <a:bodyPr>
            <a:noAutofit/>
          </a:bodyPr>
          <a:lstStyle/>
          <a:p>
            <a:r>
              <a:rPr lang="en-GB" sz="3000" dirty="0">
                <a:latin typeface="PoetsenOne" panose="020108030300000D0203" pitchFamily="2" charset="0"/>
              </a:rPr>
              <a:t>Task 1</a:t>
            </a:r>
            <a:br>
              <a:rPr lang="en-GB" sz="3000" dirty="0"/>
            </a:br>
            <a:r>
              <a:rPr lang="en-GB" sz="3000" dirty="0">
                <a:latin typeface="PoetsenOne" panose="020108030300000D0203" pitchFamily="2" charset="0"/>
              </a:rPr>
              <a:t>Take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8BBDE-F07C-4CAC-A60E-007E62644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9" y="1231900"/>
            <a:ext cx="5732585" cy="5476632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Download and complete the </a:t>
            </a:r>
            <a:br>
              <a:rPr lang="en-GB" b="1" dirty="0"/>
            </a:br>
            <a:r>
              <a:rPr lang="en-GB" b="1" dirty="0"/>
              <a:t>Workbook</a:t>
            </a:r>
          </a:p>
          <a:p>
            <a:r>
              <a:rPr lang="en-GB" dirty="0"/>
              <a:t>SuperStudyParty.com</a:t>
            </a:r>
          </a:p>
          <a:p>
            <a:r>
              <a:rPr lang="en-GB" dirty="0"/>
              <a:t>S1 - S3</a:t>
            </a:r>
          </a:p>
          <a:p>
            <a:r>
              <a:rPr lang="en-GB" dirty="0"/>
              <a:t>Computing Science - Basics</a:t>
            </a:r>
          </a:p>
          <a:p>
            <a:r>
              <a:rPr lang="en-GB" dirty="0"/>
              <a:t>Bitmap Graphics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C1E408-2A2D-4C15-877E-3B2D90051589}"/>
              </a:ext>
            </a:extLst>
          </p:cNvPr>
          <p:cNvSpPr txBox="1">
            <a:spLocks/>
          </p:cNvSpPr>
          <p:nvPr/>
        </p:nvSpPr>
        <p:spPr>
          <a:xfrm>
            <a:off x="6286500" y="149467"/>
            <a:ext cx="5732585" cy="9427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latin typeface="PoetsenOne" panose="020108030300000D0203" pitchFamily="2" charset="0"/>
              </a:rPr>
              <a:t>Task 2</a:t>
            </a:r>
          </a:p>
          <a:p>
            <a:pPr>
              <a:lnSpc>
                <a:spcPct val="120000"/>
              </a:lnSpc>
            </a:pPr>
            <a:r>
              <a:rPr lang="en-GB" sz="3000" dirty="0">
                <a:latin typeface="PoetsenOne" panose="020108030300000D0203" pitchFamily="2" charset="0"/>
              </a:rPr>
              <a:t>Workbook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2F6063-0815-4CE8-BD56-89CFA653AA80}"/>
              </a:ext>
            </a:extLst>
          </p:cNvPr>
          <p:cNvSpPr txBox="1">
            <a:spLocks/>
          </p:cNvSpPr>
          <p:nvPr/>
        </p:nvSpPr>
        <p:spPr>
          <a:xfrm>
            <a:off x="140677" y="1231900"/>
            <a:ext cx="5955323" cy="5476632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Subject</a:t>
            </a:r>
            <a:r>
              <a:rPr lang="en-GB" dirty="0"/>
              <a:t>: Computing Science</a:t>
            </a:r>
          </a:p>
          <a:p>
            <a:r>
              <a:rPr lang="en-GB" b="1" dirty="0"/>
              <a:t>Level:</a:t>
            </a:r>
            <a:r>
              <a:rPr lang="en-GB" dirty="0"/>
              <a:t> S1</a:t>
            </a:r>
          </a:p>
          <a:p>
            <a:r>
              <a:rPr lang="en-GB" b="1" dirty="0"/>
              <a:t>Topic: </a:t>
            </a:r>
            <a:r>
              <a:rPr lang="en-GB" dirty="0"/>
              <a:t>Computing Science - Basics</a:t>
            </a:r>
          </a:p>
          <a:p>
            <a:pPr lvl="3"/>
            <a:r>
              <a:rPr lang="en-GB" dirty="0"/>
              <a:t>Bitmap Graphics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CED1A5-DB0A-4264-B126-716B25907B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79" y="2171914"/>
            <a:ext cx="1318915" cy="54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DF1C63-3A95-4336-AEDB-D727A96DA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9" y="1358683"/>
            <a:ext cx="5587796" cy="813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37F890-C905-4E72-8602-EA5206C52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641" y="2853674"/>
            <a:ext cx="1762850" cy="1777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337056-FC04-4285-C0F0-864F9B4BC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572" y="4567932"/>
            <a:ext cx="2812380" cy="20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5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5635"/>
            <a:ext cx="9144000" cy="2228294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Bitmap Graphics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7094"/>
            <a:ext cx="9144000" cy="1040907"/>
          </a:xfrm>
        </p:spPr>
        <p:txBody>
          <a:bodyPr anchor="ctr">
            <a:normAutofit/>
          </a:bodyPr>
          <a:lstStyle/>
          <a:p>
            <a:r>
              <a:rPr lang="en-GB" sz="2800" dirty="0">
                <a:latin typeface="PoetsenOne" panose="020108030300000D0203" pitchFamily="2" charset="0"/>
              </a:rPr>
              <a:t>Computing Science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en-GB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term bitmap graphic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en-GB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term pixel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en-GB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term resolution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GB" sz="3200" b="1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explain </a:t>
            </a:r>
            <a:r>
              <a:rPr lang="en-GB" sz="3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how resolution affects image quality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GB" sz="32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en-GB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resolution of a bitmap graphic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GB" sz="32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n-GB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a bitmap graphic 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8AD1-B3E1-4AF4-B5CE-A8545286C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a graphic?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63447-5837-4C09-B862-588549156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graphic is any picture or image you see on a screen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144BA-25B0-4D97-88F5-0F1B55E0F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1"/>
          <a:stretch/>
        </p:blipFill>
        <p:spPr>
          <a:xfrm>
            <a:off x="2511410" y="1757081"/>
            <a:ext cx="7169179" cy="471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7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8F43-E865-45E1-99DD-BB4FE6D9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a bitmap graphic?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5EA50-D70B-4826-8740-57A4439BA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2"/>
            <a:ext cx="3863789" cy="572763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Computers can display images using </a:t>
            </a:r>
            <a:r>
              <a:rPr lang="en-GB"/>
              <a:t>a grid.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60E793-F175-47A0-AAC5-A37D73E66940}"/>
              </a:ext>
            </a:extLst>
          </p:cNvPr>
          <p:cNvSpPr txBox="1">
            <a:spLocks/>
          </p:cNvSpPr>
          <p:nvPr/>
        </p:nvSpPr>
        <p:spPr>
          <a:xfrm>
            <a:off x="4147986" y="980902"/>
            <a:ext cx="3863789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Each square on the grid is called a </a:t>
            </a:r>
            <a:r>
              <a:rPr lang="en-GB" b="1" dirty="0"/>
              <a:t>pixel</a:t>
            </a:r>
            <a:r>
              <a:rPr lang="en-GB" dirty="0"/>
              <a:t>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7CCCF4-B699-4624-B7A5-29F50603326F}"/>
              </a:ext>
            </a:extLst>
          </p:cNvPr>
          <p:cNvSpPr txBox="1">
            <a:spLocks/>
          </p:cNvSpPr>
          <p:nvPr/>
        </p:nvSpPr>
        <p:spPr>
          <a:xfrm>
            <a:off x="8155296" y="980902"/>
            <a:ext cx="3863789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A bitmap graphic is a </a:t>
            </a:r>
            <a:r>
              <a:rPr lang="en-GB" b="1" dirty="0"/>
              <a:t>grid of pixels</a:t>
            </a:r>
            <a:r>
              <a:rPr lang="en-GB" dirty="0"/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F70D0A4-6F42-45D1-9431-BA9E97AA8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0" y="2324058"/>
            <a:ext cx="3552381" cy="3552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ABD9FE-5DED-4FA9-BACE-0086CA3ED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39" y="2324058"/>
            <a:ext cx="3552381" cy="35523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E9C56D-F788-4031-B3E1-B3BA4ED60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89" y="2324057"/>
            <a:ext cx="3552381" cy="3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D3485E-01D8-446A-AE5C-785A4E352B3D}"/>
              </a:ext>
            </a:extLst>
          </p:cNvPr>
          <p:cNvSpPr txBox="1">
            <a:spLocks/>
          </p:cNvSpPr>
          <p:nvPr/>
        </p:nvSpPr>
        <p:spPr>
          <a:xfrm>
            <a:off x="6304547" y="980902"/>
            <a:ext cx="5730657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C557C-6B2E-484F-A04C-C59FCB0F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F22D0-6954-43B4-B350-A6ED13252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2"/>
            <a:ext cx="5955323" cy="5727630"/>
          </a:xfrm>
        </p:spPr>
        <p:txBody>
          <a:bodyPr>
            <a:normAutofit/>
          </a:bodyPr>
          <a:lstStyle/>
          <a:p>
            <a:r>
              <a:rPr lang="en-GB" dirty="0"/>
              <a:t>The resolution of a graphic is the number of pixels used to create it</a:t>
            </a:r>
          </a:p>
          <a:p>
            <a:r>
              <a:rPr lang="en-GB" dirty="0"/>
              <a:t>It is written as </a:t>
            </a:r>
            <a:r>
              <a:rPr lang="en-GB" b="1" dirty="0">
                <a:solidFill>
                  <a:srgbClr val="FF0000"/>
                </a:solidFill>
              </a:rPr>
              <a:t>width</a:t>
            </a:r>
            <a:r>
              <a:rPr lang="en-GB" dirty="0"/>
              <a:t> x </a:t>
            </a:r>
            <a:r>
              <a:rPr lang="en-GB" b="1" dirty="0">
                <a:solidFill>
                  <a:srgbClr val="7030A0"/>
                </a:solidFill>
              </a:rPr>
              <a:t>height</a:t>
            </a:r>
          </a:p>
          <a:p>
            <a:r>
              <a:rPr lang="en-GB" dirty="0"/>
              <a:t>The resolution of this image is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8000" dirty="0"/>
              <a:t> x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11462E-5780-43C8-AF6A-EF5B2F97C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68" y="1978370"/>
            <a:ext cx="3505065" cy="440765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6812BA-3E45-4F4B-9236-F71747C20614}"/>
              </a:ext>
            </a:extLst>
          </p:cNvPr>
          <p:cNvCxnSpPr>
            <a:cxnSpLocks/>
          </p:cNvCxnSpPr>
          <p:nvPr/>
        </p:nvCxnSpPr>
        <p:spPr>
          <a:xfrm>
            <a:off x="7341168" y="1683949"/>
            <a:ext cx="3505065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1D9DA6-DF26-40BF-9A37-51522C4474A3}"/>
              </a:ext>
            </a:extLst>
          </p:cNvPr>
          <p:cNvCxnSpPr>
            <a:cxnSpLocks/>
          </p:cNvCxnSpPr>
          <p:nvPr/>
        </p:nvCxnSpPr>
        <p:spPr>
          <a:xfrm>
            <a:off x="11124274" y="2043953"/>
            <a:ext cx="0" cy="4267474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C77B54-AE1D-4938-9670-329A2C01F699}"/>
              </a:ext>
            </a:extLst>
          </p:cNvPr>
          <p:cNvSpPr txBox="1"/>
          <p:nvPr/>
        </p:nvSpPr>
        <p:spPr>
          <a:xfrm>
            <a:off x="8793382" y="998101"/>
            <a:ext cx="600635" cy="641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FB4240-DDF3-4DE4-A55F-29B7C402CD90}"/>
              </a:ext>
            </a:extLst>
          </p:cNvPr>
          <p:cNvSpPr txBox="1"/>
          <p:nvPr/>
        </p:nvSpPr>
        <p:spPr>
          <a:xfrm>
            <a:off x="11153847" y="3856812"/>
            <a:ext cx="600635" cy="641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08347D-3BD1-4F32-954C-A274F9159EA1}"/>
              </a:ext>
            </a:extLst>
          </p:cNvPr>
          <p:cNvSpPr txBox="1"/>
          <p:nvPr/>
        </p:nvSpPr>
        <p:spPr>
          <a:xfrm>
            <a:off x="1972236" y="3836848"/>
            <a:ext cx="896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B348CC-AE30-4071-94BF-C9AD4341E7AE}"/>
              </a:ext>
            </a:extLst>
          </p:cNvPr>
          <p:cNvSpPr txBox="1"/>
          <p:nvPr/>
        </p:nvSpPr>
        <p:spPr>
          <a:xfrm>
            <a:off x="3585883" y="3830043"/>
            <a:ext cx="896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76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7426-6CB9-42EE-9714-EE0F603B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Identify the resolution of this graphic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367DA-0D29-4545-B0F1-7E571ED7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6600" dirty="0"/>
              <a:t>14 x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7C013-9CB9-451D-93A6-CDD78B7A8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r="1"/>
          <a:stretch/>
        </p:blipFill>
        <p:spPr>
          <a:xfrm>
            <a:off x="2407023" y="1282001"/>
            <a:ext cx="7377953" cy="41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5BFF-1758-461F-857C-C137FF56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resolution affect 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F5D91-798E-4C2F-A4C5-F07875FD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2"/>
            <a:ext cx="5883605" cy="5727630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Higher</a:t>
            </a:r>
            <a:r>
              <a:rPr lang="en-GB" dirty="0"/>
              <a:t> resolution bitmaps contain more pixels, resulting in </a:t>
            </a:r>
            <a:r>
              <a:rPr lang="en-GB" b="1" dirty="0"/>
              <a:t>greater</a:t>
            </a:r>
            <a:r>
              <a:rPr lang="en-GB" dirty="0"/>
              <a:t> image detail.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DD38C-88B1-45B3-95E0-14411371F454}"/>
              </a:ext>
            </a:extLst>
          </p:cNvPr>
          <p:cNvSpPr txBox="1">
            <a:spLocks/>
          </p:cNvSpPr>
          <p:nvPr/>
        </p:nvSpPr>
        <p:spPr>
          <a:xfrm>
            <a:off x="6135480" y="980902"/>
            <a:ext cx="5883605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/>
              <a:t>Lower</a:t>
            </a:r>
            <a:r>
              <a:rPr lang="en-GB" dirty="0"/>
              <a:t> resolution bitmaps contain fewer pixels, resulting in </a:t>
            </a:r>
            <a:r>
              <a:rPr lang="en-GB" b="1" dirty="0"/>
              <a:t>less</a:t>
            </a:r>
            <a:r>
              <a:rPr lang="en-GB" dirty="0"/>
              <a:t> image detail.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A6BBDB-D3F6-4B3A-B910-877702CCA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17908" r="57407" b="22484"/>
          <a:stretch/>
        </p:blipFill>
        <p:spPr>
          <a:xfrm>
            <a:off x="7051258" y="2419370"/>
            <a:ext cx="4052047" cy="4087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7F31B-FF48-4501-91E6-E26B00204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9" t="4689" r="2715" b="6095"/>
          <a:stretch/>
        </p:blipFill>
        <p:spPr>
          <a:xfrm>
            <a:off x="1432089" y="2419370"/>
            <a:ext cx="3300779" cy="40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5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A395-BA26-4023-A019-762D4EFC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Creating bitmap graphics with </a:t>
            </a:r>
            <a:r>
              <a:rPr lang="en-GB" b="1" u="sng" dirty="0">
                <a:solidFill>
                  <a:srgbClr val="0070C0"/>
                </a:solidFill>
              </a:rPr>
              <a:t>piskelapp.com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61FF8-0E4F-4C56-A367-7FC22A21F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DCF33-2FA8-4998-ABC8-D849147E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74" y="1221896"/>
            <a:ext cx="8778855" cy="52320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45BFE64-A6A7-47A0-A1A8-AF80D0B43102}"/>
              </a:ext>
            </a:extLst>
          </p:cNvPr>
          <p:cNvGrpSpPr/>
          <p:nvPr/>
        </p:nvGrpSpPr>
        <p:grpSpPr>
          <a:xfrm>
            <a:off x="303123" y="3201748"/>
            <a:ext cx="2942101" cy="1897822"/>
            <a:chOff x="303123" y="3201748"/>
            <a:chExt cx="2942101" cy="189782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9027F8F-927A-4325-84BA-DD79ECD60760}"/>
                </a:ext>
              </a:extLst>
            </p:cNvPr>
            <p:cNvSpPr/>
            <p:nvPr/>
          </p:nvSpPr>
          <p:spPr>
            <a:xfrm>
              <a:off x="303123" y="3201748"/>
              <a:ext cx="2311081" cy="189782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ysClr val="windowText" lastClr="000000"/>
                  </a:solidFill>
                </a:rPr>
                <a:t>Click ‘Create Sprite’</a:t>
              </a:r>
            </a:p>
            <a:p>
              <a:pPr algn="ctr"/>
              <a:endParaRPr lang="en-GB" b="1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*A sprite is another name for a bitmap graphic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FD0EB583-AF7B-4612-AAC3-CF036BBA3C2A}"/>
                </a:ext>
              </a:extLst>
            </p:cNvPr>
            <p:cNvSpPr/>
            <p:nvPr/>
          </p:nvSpPr>
          <p:spPr>
            <a:xfrm>
              <a:off x="2614204" y="3774142"/>
              <a:ext cx="631020" cy="753035"/>
            </a:xfrm>
            <a:prstGeom prst="rightArrow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7385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327</Words>
  <Application>Microsoft Office PowerPoint</Application>
  <PresentationFormat>Widescreen</PresentationFormat>
  <Paragraphs>85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PoetsenOne</vt:lpstr>
      <vt:lpstr>Arial</vt:lpstr>
      <vt:lpstr>Wingdings</vt:lpstr>
      <vt:lpstr>Calibri</vt:lpstr>
      <vt:lpstr>Calibri Light</vt:lpstr>
      <vt:lpstr>Office Theme</vt:lpstr>
      <vt:lpstr>Starter – Revision</vt:lpstr>
      <vt:lpstr>Bitmap Graphics</vt:lpstr>
      <vt:lpstr>PowerPoint Presentation</vt:lpstr>
      <vt:lpstr>What is a graphic?</vt:lpstr>
      <vt:lpstr>What is a bitmap graphic?</vt:lpstr>
      <vt:lpstr>Resolution</vt:lpstr>
      <vt:lpstr>Identify the resolution of this graphic</vt:lpstr>
      <vt:lpstr>How does resolution affect quality?</vt:lpstr>
      <vt:lpstr>Creating bitmap graphics with piskelapp.com</vt:lpstr>
      <vt:lpstr>Draw your bitmap</vt:lpstr>
      <vt:lpstr>Click ‘Export’</vt:lpstr>
      <vt:lpstr>Click ‘PNG’</vt:lpstr>
      <vt:lpstr>Click ‘Selected frame export’</vt:lpstr>
      <vt:lpstr>Task 1 Take a Test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McGrevey</cp:lastModifiedBy>
  <cp:revision>218</cp:revision>
  <cp:lastPrinted>2025-06-17T12:34:52Z</cp:lastPrinted>
  <dcterms:created xsi:type="dcterms:W3CDTF">2022-12-14T09:49:06Z</dcterms:created>
  <dcterms:modified xsi:type="dcterms:W3CDTF">2025-11-13T15:42:53Z</dcterms:modified>
</cp:coreProperties>
</file>