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9" r:id="rId5"/>
    <p:sldId id="256" r:id="rId6"/>
    <p:sldId id="297" r:id="rId7"/>
    <p:sldId id="291" r:id="rId8"/>
    <p:sldId id="290" r:id="rId9"/>
    <p:sldId id="295" r:id="rId10"/>
    <p:sldId id="296" r:id="rId11"/>
    <p:sldId id="292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47472-8180-4257-B9EA-B99349FA6EEC}" v="94" dt="2026-05-21T12:42:49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 sldOrd">
      <pc:chgData name="Mr Willis" userId="2765ca93-7a01-405e-b58d-65350b177009" providerId="ADAL" clId="{ABA94FE9-082D-4A4E-BA05-334BCEAD4944}" dt="2026-05-21T13:57:48.940" v="114" actId="113"/>
      <pc:docMkLst>
        <pc:docMk/>
      </pc:docMkLst>
      <pc:sldChg chg="modSp mod">
        <pc:chgData name="Mr Willis" userId="2765ca93-7a01-405e-b58d-65350b177009" providerId="ADAL" clId="{ABA94FE9-082D-4A4E-BA05-334BCEAD4944}" dt="2026-05-21T12:24:52.910" v="108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2:24:52.910" v="108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del mod">
        <pc:chgData name="Mr Willis" userId="2765ca93-7a01-405e-b58d-65350b177009" providerId="ADAL" clId="{ABA94FE9-082D-4A4E-BA05-334BCEAD4944}" dt="2026-05-21T12:23:45.475" v="97" actId="47"/>
        <pc:sldMkLst>
          <pc:docMk/>
          <pc:sldMk cId="4114989980" sldId="258"/>
        </pc:sldMkLst>
        <pc:spChg chg="mod">
          <ac:chgData name="Mr Willis" userId="2765ca93-7a01-405e-b58d-65350b177009" providerId="ADAL" clId="{ABA94FE9-082D-4A4E-BA05-334BCEAD4944}" dt="2026-05-21T12:22:54.454" v="2" actId="1076"/>
          <ac:spMkLst>
            <pc:docMk/>
            <pc:sldMk cId="4114989980" sldId="258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2:55:32.582" v="110" actId="2711"/>
        <pc:sldMkLst>
          <pc:docMk/>
          <pc:sldMk cId="2630621038" sldId="289"/>
        </pc:sldMkLst>
        <pc:spChg chg="mod">
          <ac:chgData name="Mr Willis" userId="2765ca93-7a01-405e-b58d-65350b177009" providerId="ADAL" clId="{ABA94FE9-082D-4A4E-BA05-334BCEAD4944}" dt="2026-05-21T12:55:32.582" v="110" actId="2711"/>
          <ac:spMkLst>
            <pc:docMk/>
            <pc:sldMk cId="2630621038" sldId="289"/>
            <ac:spMk id="2" creationId="{28A2FAD2-98AC-44DE-986A-4F9020B6FB75}"/>
          </ac:spMkLst>
        </pc:spChg>
      </pc:sldChg>
      <pc:sldChg chg="modSp mod">
        <pc:chgData name="Mr Willis" userId="2765ca93-7a01-405e-b58d-65350b177009" providerId="ADAL" clId="{ABA94FE9-082D-4A4E-BA05-334BCEAD4944}" dt="2026-05-21T12:23:57.042" v="99" actId="2711"/>
        <pc:sldMkLst>
          <pc:docMk/>
          <pc:sldMk cId="2376013840" sldId="290"/>
        </pc:sldMkLst>
        <pc:spChg chg="mod">
          <ac:chgData name="Mr Willis" userId="2765ca93-7a01-405e-b58d-65350b177009" providerId="ADAL" clId="{ABA94FE9-082D-4A4E-BA05-334BCEAD4944}" dt="2026-05-21T12:23:57.042" v="99" actId="2711"/>
          <ac:spMkLst>
            <pc:docMk/>
            <pc:sldMk cId="2376013840" sldId="290"/>
            <ac:spMk id="2" creationId="{6905978F-DA58-4065-AA50-F1AD32E16232}"/>
          </ac:spMkLst>
        </pc:spChg>
      </pc:sldChg>
      <pc:sldChg chg="modSp mod">
        <pc:chgData name="Mr Willis" userId="2765ca93-7a01-405e-b58d-65350b177009" providerId="ADAL" clId="{ABA94FE9-082D-4A4E-BA05-334BCEAD4944}" dt="2026-05-21T12:23:52.753" v="98" actId="2711"/>
        <pc:sldMkLst>
          <pc:docMk/>
          <pc:sldMk cId="3197805773" sldId="291"/>
        </pc:sldMkLst>
        <pc:spChg chg="mod">
          <ac:chgData name="Mr Willis" userId="2765ca93-7a01-405e-b58d-65350b177009" providerId="ADAL" clId="{ABA94FE9-082D-4A4E-BA05-334BCEAD4944}" dt="2026-05-21T12:23:52.753" v="98" actId="2711"/>
          <ac:spMkLst>
            <pc:docMk/>
            <pc:sldMk cId="3197805773" sldId="291"/>
            <ac:spMk id="2" creationId="{1139FE80-DBCF-447B-8DDB-4818B8774FE8}"/>
          </ac:spMkLst>
        </pc:spChg>
      </pc:sldChg>
      <pc:sldChg chg="modSp mod">
        <pc:chgData name="Mr Willis" userId="2765ca93-7a01-405e-b58d-65350b177009" providerId="ADAL" clId="{ABA94FE9-082D-4A4E-BA05-334BCEAD4944}" dt="2026-05-21T12:24:10.965" v="102" actId="2711"/>
        <pc:sldMkLst>
          <pc:docMk/>
          <pc:sldMk cId="89238849" sldId="292"/>
        </pc:sldMkLst>
        <pc:spChg chg="mod">
          <ac:chgData name="Mr Willis" userId="2765ca93-7a01-405e-b58d-65350b177009" providerId="ADAL" clId="{ABA94FE9-082D-4A4E-BA05-334BCEAD4944}" dt="2026-05-21T12:24:10.965" v="102" actId="2711"/>
          <ac:spMkLst>
            <pc:docMk/>
            <pc:sldMk cId="89238849" sldId="292"/>
            <ac:spMk id="2" creationId="{9EABC300-62C0-4C34-9F12-21AF0E296B90}"/>
          </ac:spMkLst>
        </pc:spChg>
      </pc:sldChg>
      <pc:sldChg chg="modSp mod">
        <pc:chgData name="Mr Willis" userId="2765ca93-7a01-405e-b58d-65350b177009" providerId="ADAL" clId="{ABA94FE9-082D-4A4E-BA05-334BCEAD4944}" dt="2026-05-21T13:57:48.940" v="114" actId="113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2:24:28.566" v="106" actId="2711"/>
          <ac:spMkLst>
            <pc:docMk/>
            <pc:sldMk cId="1300434218" sldId="294"/>
            <ac:spMk id="2" creationId="{9EABC300-62C0-4C34-9F12-21AF0E296B90}"/>
          </ac:spMkLst>
        </pc:spChg>
        <pc:spChg chg="mod">
          <ac:chgData name="Mr Willis" userId="2765ca93-7a01-405e-b58d-65350b177009" providerId="ADAL" clId="{ABA94FE9-082D-4A4E-BA05-334BCEAD4944}" dt="2026-05-21T13:57:48.940" v="114" actId="113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2:24:31.751" v="107" actId="2711"/>
          <ac:spMkLst>
            <pc:docMk/>
            <pc:sldMk cId="1300434218" sldId="294"/>
            <ac:spMk id="4" creationId="{B6DF09A7-2AF9-4836-B191-DA93940E87F5}"/>
          </ac:spMkLst>
        </pc:spChg>
      </pc:sldChg>
      <pc:sldChg chg="modSp mod">
        <pc:chgData name="Mr Willis" userId="2765ca93-7a01-405e-b58d-65350b177009" providerId="ADAL" clId="{ABA94FE9-082D-4A4E-BA05-334BCEAD4944}" dt="2026-05-21T12:24:02.006" v="100" actId="2711"/>
        <pc:sldMkLst>
          <pc:docMk/>
          <pc:sldMk cId="3792190219" sldId="295"/>
        </pc:sldMkLst>
        <pc:spChg chg="mod">
          <ac:chgData name="Mr Willis" userId="2765ca93-7a01-405e-b58d-65350b177009" providerId="ADAL" clId="{ABA94FE9-082D-4A4E-BA05-334BCEAD4944}" dt="2026-05-21T12:24:02.006" v="100" actId="2711"/>
          <ac:spMkLst>
            <pc:docMk/>
            <pc:sldMk cId="3792190219" sldId="295"/>
            <ac:spMk id="2" creationId="{D82D6AE3-E2C6-4C67-A012-3B69CB28DA83}"/>
          </ac:spMkLst>
        </pc:spChg>
      </pc:sldChg>
      <pc:sldChg chg="modSp mod">
        <pc:chgData name="Mr Willis" userId="2765ca93-7a01-405e-b58d-65350b177009" providerId="ADAL" clId="{ABA94FE9-082D-4A4E-BA05-334BCEAD4944}" dt="2026-05-21T12:24:06.623" v="101" actId="2711"/>
        <pc:sldMkLst>
          <pc:docMk/>
          <pc:sldMk cId="4025010613" sldId="296"/>
        </pc:sldMkLst>
        <pc:spChg chg="mod">
          <ac:chgData name="Mr Willis" userId="2765ca93-7a01-405e-b58d-65350b177009" providerId="ADAL" clId="{ABA94FE9-082D-4A4E-BA05-334BCEAD4944}" dt="2026-05-21T12:24:06.623" v="101" actId="2711"/>
          <ac:spMkLst>
            <pc:docMk/>
            <pc:sldMk cId="4025010613" sldId="296"/>
            <ac:spMk id="2" creationId="{D82D6AE3-E2C6-4C67-A012-3B69CB28DA83}"/>
          </ac:spMkLst>
        </pc:spChg>
      </pc:sldChg>
      <pc:sldChg chg="modSp add mod ord">
        <pc:chgData name="Mr Willis" userId="2765ca93-7a01-405e-b58d-65350b177009" providerId="ADAL" clId="{ABA94FE9-082D-4A4E-BA05-334BCEAD4944}" dt="2026-05-21T13:37:42.369" v="113" actId="1582"/>
        <pc:sldMkLst>
          <pc:docMk/>
          <pc:sldMk cId="1240347921" sldId="297"/>
        </pc:sldMkLst>
        <pc:spChg chg="mod">
          <ac:chgData name="Mr Willis" userId="2765ca93-7a01-405e-b58d-65350b177009" providerId="ADAL" clId="{ABA94FE9-082D-4A4E-BA05-334BCEAD4944}" dt="2026-05-21T13:37:42.369" v="113" actId="1582"/>
          <ac:spMkLst>
            <pc:docMk/>
            <pc:sldMk cId="1240347921" sldId="297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37:42.369" v="113" actId="1582"/>
          <ac:spMkLst>
            <pc:docMk/>
            <pc:sldMk cId="1240347921" sldId="297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1"/>
            <a:ext cx="11878408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6" name="Picture 2" descr="Super Study Party">
            <a:extLst>
              <a:ext uri="{FF2B5EF4-FFF2-40B4-BE49-F238E27FC236}">
                <a16:creationId xmlns:a16="http://schemas.microsoft.com/office/drawing/2014/main" id="{780DF930-6459-46AC-A419-3F8802FBE70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2"/>
          <a:stretch/>
        </p:blipFill>
        <p:spPr bwMode="auto">
          <a:xfrm>
            <a:off x="10424159" y="6433515"/>
            <a:ext cx="1593872" cy="2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/>
              <a:t>SPOT 8 DIFFERENCES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33F081-CBBD-442A-8A9E-E32191FB9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4"/>
          <a:stretch/>
        </p:blipFill>
        <p:spPr>
          <a:xfrm>
            <a:off x="584896" y="1573342"/>
            <a:ext cx="5249488" cy="4900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120B0C-625D-4CB6-985D-3ED56A61A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"/>
          <a:stretch/>
        </p:blipFill>
        <p:spPr>
          <a:xfrm>
            <a:off x="6278603" y="1572319"/>
            <a:ext cx="5327040" cy="4901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4BDB8D6-D522-46AA-83C5-73DA9630753F}"/>
              </a:ext>
            </a:extLst>
          </p:cNvPr>
          <p:cNvSpPr/>
          <p:nvPr/>
        </p:nvSpPr>
        <p:spPr>
          <a:xfrm>
            <a:off x="7570419" y="5802113"/>
            <a:ext cx="325013" cy="313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594CEC1-E893-4F05-B4C8-A274E4EE0ABC}"/>
              </a:ext>
            </a:extLst>
          </p:cNvPr>
          <p:cNvSpPr/>
          <p:nvPr/>
        </p:nvSpPr>
        <p:spPr>
          <a:xfrm>
            <a:off x="7158533" y="5174502"/>
            <a:ext cx="650026" cy="6276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797F5C-6CCA-41BD-B334-CACD0461C3E5}"/>
              </a:ext>
            </a:extLst>
          </p:cNvPr>
          <p:cNvSpPr/>
          <p:nvPr/>
        </p:nvSpPr>
        <p:spPr>
          <a:xfrm>
            <a:off x="8738745" y="5105226"/>
            <a:ext cx="650026" cy="6276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EF8C93D-EE0E-4655-9CAE-F74E99E42ECE}"/>
              </a:ext>
            </a:extLst>
          </p:cNvPr>
          <p:cNvSpPr/>
          <p:nvPr/>
        </p:nvSpPr>
        <p:spPr>
          <a:xfrm>
            <a:off x="9915733" y="4838701"/>
            <a:ext cx="349050" cy="3370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C20062-20B2-469D-A740-A01EF73F9816}"/>
              </a:ext>
            </a:extLst>
          </p:cNvPr>
          <p:cNvSpPr/>
          <p:nvPr/>
        </p:nvSpPr>
        <p:spPr>
          <a:xfrm>
            <a:off x="9582561" y="4419427"/>
            <a:ext cx="650026" cy="4192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8A3775-F9AF-442B-B9D8-C581D529EBA8}"/>
              </a:ext>
            </a:extLst>
          </p:cNvPr>
          <p:cNvSpPr/>
          <p:nvPr/>
        </p:nvSpPr>
        <p:spPr>
          <a:xfrm>
            <a:off x="6829596" y="1940674"/>
            <a:ext cx="2009603" cy="13156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879EB51-9F37-4DA6-AB4B-63EC655F63EC}"/>
              </a:ext>
            </a:extLst>
          </p:cNvPr>
          <p:cNvSpPr/>
          <p:nvPr/>
        </p:nvSpPr>
        <p:spPr>
          <a:xfrm>
            <a:off x="10344561" y="2628726"/>
            <a:ext cx="650026" cy="6276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04C04A-4DE8-44E8-8BE0-6AFCC4DD5BA7}"/>
              </a:ext>
            </a:extLst>
          </p:cNvPr>
          <p:cNvSpPr/>
          <p:nvPr/>
        </p:nvSpPr>
        <p:spPr>
          <a:xfrm>
            <a:off x="6696485" y="3791816"/>
            <a:ext cx="2361789" cy="1991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CPU</a:t>
            </a:r>
            <a:br>
              <a:rPr lang="en-GB" dirty="0"/>
            </a:br>
            <a:r>
              <a:rPr lang="en-GB" sz="3600" dirty="0">
                <a:latin typeface="PoetsenOne" panose="020108030300000D0203" pitchFamily="2" charset="0"/>
              </a:rPr>
              <a:t>(Central Processing Unit)</a:t>
            </a:r>
            <a:endParaRPr lang="en-GB" dirty="0">
              <a:latin typeface="PoetsenOne" panose="020108030300000D02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/>
              <a:t>NPA Computing Technologies</a:t>
            </a:r>
          </a:p>
          <a:p>
            <a:r>
              <a:rPr lang="en-GB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purpose of the CPU.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two ways to measure CPU performance.</a:t>
            </a: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What is the CPU?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/>
              <a:t>The CPU is the “brain” of the computer</a:t>
            </a:r>
          </a:p>
          <a:p>
            <a:endParaRPr lang="en-GB" sz="4000"/>
          </a:p>
          <a:p>
            <a:pPr>
              <a:tabLst>
                <a:tab pos="6002338" algn="l"/>
              </a:tabLst>
            </a:pPr>
            <a:r>
              <a:rPr lang="en-GB" sz="4000"/>
              <a:t>It processes instructions and performs calculations</a:t>
            </a:r>
          </a:p>
          <a:p>
            <a:endParaRPr lang="en-GB" sz="4000"/>
          </a:p>
          <a:p>
            <a:r>
              <a:rPr lang="en-GB" sz="4000"/>
              <a:t>Handles tasks like running programs and managing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2052" name="Picture 4" descr="Generated image">
            <a:extLst>
              <a:ext uri="{FF2B5EF4-FFF2-40B4-BE49-F238E27FC236}">
                <a16:creationId xmlns:a16="http://schemas.microsoft.com/office/drawing/2014/main" id="{1918D065-D70B-48F0-B76F-13DDCEB6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AF6"/>
              </a:clrFrom>
              <a:clrTo>
                <a:srgbClr val="FEFA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18" y="1680941"/>
            <a:ext cx="4336339" cy="433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978F-DA58-4065-AA50-F1AD32E1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Measuring CPU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0D24-49FC-4B49-A605-B1658C4A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650523" cy="5736421"/>
          </a:xfrm>
        </p:spPr>
        <p:txBody>
          <a:bodyPr>
            <a:normAutofit/>
          </a:bodyPr>
          <a:lstStyle/>
          <a:p>
            <a:r>
              <a:rPr lang="en-GB" sz="3600"/>
              <a:t>Two measures of a CPU’s performance are</a:t>
            </a:r>
          </a:p>
          <a:p>
            <a:endParaRPr lang="en-GB" sz="3600"/>
          </a:p>
          <a:p>
            <a:r>
              <a:rPr lang="en-GB" sz="3600"/>
              <a:t>Clock Speed</a:t>
            </a:r>
          </a:p>
          <a:p>
            <a:endParaRPr lang="en-GB" sz="3600"/>
          </a:p>
          <a:p>
            <a:r>
              <a:rPr lang="en-GB" sz="3600"/>
              <a:t>Number of Cores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5073C1-D570-4FD6-87DC-3FB83CC6F66C}"/>
              </a:ext>
            </a:extLst>
          </p:cNvPr>
          <p:cNvSpPr txBox="1">
            <a:spLocks/>
          </p:cNvSpPr>
          <p:nvPr/>
        </p:nvSpPr>
        <p:spPr>
          <a:xfrm>
            <a:off x="5975928" y="969339"/>
            <a:ext cx="6043158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/>
          </a:p>
        </p:txBody>
      </p:sp>
      <p:pic>
        <p:nvPicPr>
          <p:cNvPr id="3074" name="Picture 2" descr="Generated image">
            <a:extLst>
              <a:ext uri="{FF2B5EF4-FFF2-40B4-BE49-F238E27FC236}">
                <a16:creationId xmlns:a16="http://schemas.microsoft.com/office/drawing/2014/main" id="{AE2E1300-1687-4F82-A881-8B7343C1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5"/>
              </a:clrFrom>
              <a:clrTo>
                <a:srgbClr val="FE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92" y="1348508"/>
            <a:ext cx="5018943" cy="501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06CDD0-C96E-47E3-B8E4-851B4CD43182}"/>
              </a:ext>
            </a:extLst>
          </p:cNvPr>
          <p:cNvSpPr txBox="1">
            <a:spLocks/>
          </p:cNvSpPr>
          <p:nvPr/>
        </p:nvSpPr>
        <p:spPr>
          <a:xfrm>
            <a:off x="6537213" y="980901"/>
            <a:ext cx="5514109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D6AE3-E2C6-4C67-A012-3B69CB28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Clock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FAE4-D0E4-4E5A-804C-60C16DAE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297068" cy="5736421"/>
          </a:xfrm>
        </p:spPr>
        <p:txBody>
          <a:bodyPr anchor="t"/>
          <a:lstStyle/>
          <a:p>
            <a:r>
              <a:rPr lang="en-GB"/>
              <a:t>Clock speed is measured in Hertz. Usually GHz (gigahertz)</a:t>
            </a:r>
          </a:p>
          <a:p>
            <a:endParaRPr lang="en-GB"/>
          </a:p>
          <a:p>
            <a:r>
              <a:rPr lang="en-GB"/>
              <a:t>1 GHz = 1,000,000,000 Hz</a:t>
            </a:r>
          </a:p>
          <a:p>
            <a:endParaRPr lang="en-GB"/>
          </a:p>
          <a:p>
            <a:r>
              <a:rPr lang="en-GB"/>
              <a:t>It shows how many instructions the CPU can process per second.</a:t>
            </a:r>
          </a:p>
          <a:p>
            <a:endParaRPr lang="en-GB"/>
          </a:p>
          <a:p>
            <a:r>
              <a:rPr lang="en-GB"/>
              <a:t>A higher GHz means faster performance</a:t>
            </a:r>
          </a:p>
          <a:p>
            <a:endParaRPr lang="en-GB"/>
          </a:p>
        </p:txBody>
      </p:sp>
      <p:pic>
        <p:nvPicPr>
          <p:cNvPr id="4098" name="Picture 2" descr="Generated image">
            <a:extLst>
              <a:ext uri="{FF2B5EF4-FFF2-40B4-BE49-F238E27FC236}">
                <a16:creationId xmlns:a16="http://schemas.microsoft.com/office/drawing/2014/main" id="{288A972E-168E-426F-B05C-4567F4284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4377"/>
          <a:stretch/>
        </p:blipFill>
        <p:spPr bwMode="auto">
          <a:xfrm>
            <a:off x="6504976" y="2115239"/>
            <a:ext cx="5514109" cy="31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9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06CDD0-C96E-47E3-B8E4-851B4CD43182}"/>
              </a:ext>
            </a:extLst>
          </p:cNvPr>
          <p:cNvSpPr txBox="1">
            <a:spLocks/>
          </p:cNvSpPr>
          <p:nvPr/>
        </p:nvSpPr>
        <p:spPr>
          <a:xfrm>
            <a:off x="6537213" y="980901"/>
            <a:ext cx="5514109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D6AE3-E2C6-4C67-A012-3B69CB28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Number of 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FAE4-D0E4-4E5A-804C-60C16DAE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297068" cy="5736421"/>
          </a:xfrm>
        </p:spPr>
        <p:txBody>
          <a:bodyPr anchor="t"/>
          <a:lstStyle/>
          <a:p>
            <a:r>
              <a:rPr lang="en-GB"/>
              <a:t>Modern CPUs have multiple cores (dual-core, quad-core, etc.)</a:t>
            </a:r>
          </a:p>
          <a:p>
            <a:endParaRPr lang="en-GB"/>
          </a:p>
          <a:p>
            <a:r>
              <a:rPr lang="en-GB"/>
              <a:t>This allows them to process multiple tasks at once.</a:t>
            </a:r>
          </a:p>
          <a:p>
            <a:endParaRPr lang="en-GB"/>
          </a:p>
          <a:p>
            <a:r>
              <a:rPr lang="en-GB"/>
              <a:t>More cores improve multitasking and speed for complex programs.</a:t>
            </a:r>
          </a:p>
        </p:txBody>
      </p:sp>
      <p:pic>
        <p:nvPicPr>
          <p:cNvPr id="5122" name="Picture 2" descr="Generated image">
            <a:extLst>
              <a:ext uri="{FF2B5EF4-FFF2-40B4-BE49-F238E27FC236}">
                <a16:creationId xmlns:a16="http://schemas.microsoft.com/office/drawing/2014/main" id="{D3342DDB-F020-40F5-B4F3-F2C0A87D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8" y="1237673"/>
            <a:ext cx="5084618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GB" sz="3600" b="1"/>
              <a:t>CPU B </a:t>
            </a:r>
            <a:r>
              <a:rPr lang="en-GB" sz="3600"/>
              <a:t>would have better performance than </a:t>
            </a:r>
            <a:r>
              <a:rPr lang="en-GB" sz="3600" b="1"/>
              <a:t>CPU A</a:t>
            </a:r>
          </a:p>
          <a:p>
            <a:pPr marL="0" indent="0" algn="ctr">
              <a:buNone/>
            </a:pPr>
            <a:r>
              <a:rPr lang="en-GB" sz="3600"/>
              <a:t>This is because it has a </a:t>
            </a:r>
            <a:r>
              <a:rPr lang="en-GB" sz="3600">
                <a:solidFill>
                  <a:srgbClr val="FF0000"/>
                </a:solidFill>
              </a:rPr>
              <a:t>higher clock speed </a:t>
            </a:r>
            <a:r>
              <a:rPr lang="en-GB" sz="3600"/>
              <a:t>and </a:t>
            </a:r>
            <a:r>
              <a:rPr lang="en-GB" sz="3600">
                <a:solidFill>
                  <a:srgbClr val="FF0000"/>
                </a:solidFill>
              </a:rPr>
              <a:t>more cores</a:t>
            </a:r>
          </a:p>
          <a:p>
            <a:pPr marL="0" indent="0" algn="ctr">
              <a:buNone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6148" name="Picture 4" descr="Generated image">
            <a:extLst>
              <a:ext uri="{FF2B5EF4-FFF2-40B4-BE49-F238E27FC236}">
                <a16:creationId xmlns:a16="http://schemas.microsoft.com/office/drawing/2014/main" id="{DAACCBC6-3892-4A6B-AB66-CE83299C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3" y="1052945"/>
            <a:ext cx="5936673" cy="39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dirty="0">
                <a:ea typeface="Times New Roman" panose="02020603050405020304" pitchFamily="18" charset="0"/>
                <a:cs typeface="Times New Roman"/>
              </a:rPr>
              <a:t> the purpose of the CPU.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dirty="0">
                <a:ea typeface="Calibri"/>
                <a:cs typeface="Calibri"/>
              </a:rPr>
              <a:t>I can </a:t>
            </a:r>
            <a:r>
              <a:rPr lang="en-GB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dirty="0">
                <a:ea typeface="Calibri"/>
                <a:cs typeface="Calibri"/>
              </a:rPr>
              <a:t> two ways to measure CPU performance.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 panose="020108030300000D0203" pitchFamily="2" charset="0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>
                <a:cs typeface="Times New Roman" panose="02020603050405020304" pitchFamily="18" charset="0"/>
              </a:rPr>
              <a:t>CPU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 panose="02020603050405020304" pitchFamily="18" charset="0"/>
              </a:rPr>
              <a:t>CPU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7" y="5572079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2400FD-1694-48A4-805F-4A682F426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9" y="4794786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A14C4B-297D-4966-AF0F-BCB2A7BA2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C752C1-503A-4FC4-9CBA-567028076A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05D59A-235C-4ACF-A4FD-BE62ECDE78EF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</vt:lpstr>
      <vt:lpstr>CPU (Central Processing Unit)</vt:lpstr>
      <vt:lpstr>PowerPoint Presentation</vt:lpstr>
      <vt:lpstr>What is the CPU?</vt:lpstr>
      <vt:lpstr>Measuring CPU Performance</vt:lpstr>
      <vt:lpstr>Clock Speed</vt:lpstr>
      <vt:lpstr>Number of Cores</vt:lpstr>
      <vt:lpstr>Example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</cp:revision>
  <dcterms:created xsi:type="dcterms:W3CDTF">2022-12-14T09:49:06Z</dcterms:created>
  <dcterms:modified xsi:type="dcterms:W3CDTF">2026-05-21T13:57:50Z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