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97" r:id="rId5"/>
    <p:sldId id="256" r:id="rId6"/>
    <p:sldId id="292" r:id="rId7"/>
    <p:sldId id="298" r:id="rId8"/>
    <p:sldId id="317" r:id="rId9"/>
    <p:sldId id="300" r:id="rId10"/>
    <p:sldId id="301" r:id="rId11"/>
    <p:sldId id="318" r:id="rId12"/>
    <p:sldId id="319" r:id="rId13"/>
    <p:sldId id="313" r:id="rId14"/>
    <p:sldId id="320" r:id="rId15"/>
    <p:sldId id="321" r:id="rId16"/>
    <p:sldId id="322" r:id="rId17"/>
    <p:sldId id="29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3F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5FD426-F304-4FDD-B111-F8C8BB486B90}" v="1" dt="2026-05-21T13:55:29.3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 Willis" userId="2765ca93-7a01-405e-b58d-65350b177009" providerId="ADAL" clId="{ABA94FE9-082D-4A4E-BA05-334BCEAD4944}"/>
    <pc:docChg chg="undo redo custSel addSld delSld modSld sldOrd">
      <pc:chgData name="Mr Willis" userId="2765ca93-7a01-405e-b58d-65350b177009" providerId="ADAL" clId="{ABA94FE9-082D-4A4E-BA05-334BCEAD4944}" dt="2026-05-21T13:55:40.785" v="9974" actId="20577"/>
      <pc:docMkLst>
        <pc:docMk/>
      </pc:docMkLst>
      <pc:sldChg chg="modSp mod">
        <pc:chgData name="Mr Willis" userId="2765ca93-7a01-405e-b58d-65350b177009" providerId="ADAL" clId="{ABA94FE9-082D-4A4E-BA05-334BCEAD4944}" dt="2026-05-07T13:28:20.914" v="7108" actId="20577"/>
        <pc:sldMkLst>
          <pc:docMk/>
          <pc:sldMk cId="3574939770" sldId="256"/>
        </pc:sldMkLst>
        <pc:spChg chg="mod">
          <ac:chgData name="Mr Willis" userId="2765ca93-7a01-405e-b58d-65350b177009" providerId="ADAL" clId="{ABA94FE9-082D-4A4E-BA05-334BCEAD4944}" dt="2026-05-07T13:28:20.914" v="7108" actId="20577"/>
          <ac:spMkLst>
            <pc:docMk/>
            <pc:sldMk cId="3574939770" sldId="256"/>
            <ac:spMk id="2" creationId="{00000000-0000-0000-0000-000000000000}"/>
          </ac:spMkLst>
        </pc:spChg>
      </pc:sldChg>
      <pc:sldChg chg="modSp mod modAnim">
        <pc:chgData name="Mr Willis" userId="2765ca93-7a01-405e-b58d-65350b177009" providerId="ADAL" clId="{ABA94FE9-082D-4A4E-BA05-334BCEAD4944}" dt="2026-05-21T13:40:20.878" v="9963" actId="403"/>
        <pc:sldMkLst>
          <pc:docMk/>
          <pc:sldMk cId="1240347921" sldId="292"/>
        </pc:sldMkLst>
        <pc:spChg chg="mod">
          <ac:chgData name="Mr Willis" userId="2765ca93-7a01-405e-b58d-65350b177009" providerId="ADAL" clId="{ABA94FE9-082D-4A4E-BA05-334BCEAD4944}" dt="2026-05-21T12:58:22.627" v="9962" actId="1582"/>
          <ac:spMkLst>
            <pc:docMk/>
            <pc:sldMk cId="1240347921" sldId="292"/>
            <ac:spMk id="4" creationId="{00000000-0000-0000-0000-000000000000}"/>
          </ac:spMkLst>
        </pc:spChg>
        <pc:spChg chg="mod">
          <ac:chgData name="Mr Willis" userId="2765ca93-7a01-405e-b58d-65350b177009" providerId="ADAL" clId="{ABA94FE9-082D-4A4E-BA05-334BCEAD4944}" dt="2026-05-21T13:40:20.878" v="9963" actId="403"/>
          <ac:spMkLst>
            <pc:docMk/>
            <pc:sldMk cId="1240347921" sldId="292"/>
            <ac:spMk id="8" creationId="{00000000-0000-0000-0000-000000000000}"/>
          </ac:spMkLst>
        </pc:spChg>
      </pc:sldChg>
      <pc:sldChg chg="modSp mod">
        <pc:chgData name="Mr Willis" userId="2765ca93-7a01-405e-b58d-65350b177009" providerId="ADAL" clId="{ABA94FE9-082D-4A4E-BA05-334BCEAD4944}" dt="2026-05-21T13:55:40.785" v="9974" actId="20577"/>
        <pc:sldMkLst>
          <pc:docMk/>
          <pc:sldMk cId="1300434218" sldId="294"/>
        </pc:sldMkLst>
        <pc:spChg chg="mod">
          <ac:chgData name="Mr Willis" userId="2765ca93-7a01-405e-b58d-65350b177009" providerId="ADAL" clId="{ABA94FE9-082D-4A4E-BA05-334BCEAD4944}" dt="2026-05-08T08:45:51.815" v="9932" actId="20577"/>
          <ac:spMkLst>
            <pc:docMk/>
            <pc:sldMk cId="1300434218" sldId="294"/>
            <ac:spMk id="3" creationId="{4C2DF315-C779-42F2-B9EA-6B19244E3340}"/>
          </ac:spMkLst>
        </pc:spChg>
        <pc:spChg chg="mod">
          <ac:chgData name="Mr Willis" userId="2765ca93-7a01-405e-b58d-65350b177009" providerId="ADAL" clId="{ABA94FE9-082D-4A4E-BA05-334BCEAD4944}" dt="2026-05-21T13:55:40.785" v="9974" actId="20577"/>
          <ac:spMkLst>
            <pc:docMk/>
            <pc:sldMk cId="1300434218" sldId="294"/>
            <ac:spMk id="5" creationId="{B6DC17AC-1827-4FB8-9F35-4D044CF64019}"/>
          </ac:spMkLst>
        </pc:spChg>
      </pc:sldChg>
      <pc:sldChg chg="modSp add mod ord">
        <pc:chgData name="Mr Willis" userId="2765ca93-7a01-405e-b58d-65350b177009" providerId="ADAL" clId="{ABA94FE9-082D-4A4E-BA05-334BCEAD4944}" dt="2026-05-08T08:45:13.448" v="9888" actId="20577"/>
        <pc:sldMkLst>
          <pc:docMk/>
          <pc:sldMk cId="3687313315" sldId="297"/>
        </pc:sldMkLst>
        <pc:spChg chg="mod">
          <ac:chgData name="Mr Willis" userId="2765ca93-7a01-405e-b58d-65350b177009" providerId="ADAL" clId="{ABA94FE9-082D-4A4E-BA05-334BCEAD4944}" dt="2026-05-08T08:45:13.448" v="9888" actId="20577"/>
          <ac:spMkLst>
            <pc:docMk/>
            <pc:sldMk cId="3687313315" sldId="297"/>
            <ac:spMk id="16" creationId="{4D834180-4EC3-ED27-81DD-F2D41613F673}"/>
          </ac:spMkLst>
        </pc:spChg>
      </pc:sldChg>
      <pc:sldChg chg="addSp delSp modSp mod delAnim modAnim">
        <pc:chgData name="Mr Willis" userId="2765ca93-7a01-405e-b58d-65350b177009" providerId="ADAL" clId="{ABA94FE9-082D-4A4E-BA05-334BCEAD4944}" dt="2026-05-08T10:59:10.499" v="9957"/>
        <pc:sldMkLst>
          <pc:docMk/>
          <pc:sldMk cId="3197805773" sldId="298"/>
        </pc:sldMkLst>
        <pc:spChg chg="mod">
          <ac:chgData name="Mr Willis" userId="2765ca93-7a01-405e-b58d-65350b177009" providerId="ADAL" clId="{ABA94FE9-082D-4A4E-BA05-334BCEAD4944}" dt="2026-05-07T13:30:32.787" v="7243" actId="20577"/>
          <ac:spMkLst>
            <pc:docMk/>
            <pc:sldMk cId="3197805773" sldId="298"/>
            <ac:spMk id="2" creationId="{1139FE80-DBCF-447B-8DDB-4818B8774FE8}"/>
          </ac:spMkLst>
        </pc:spChg>
        <pc:spChg chg="mod">
          <ac:chgData name="Mr Willis" userId="2765ca93-7a01-405e-b58d-65350b177009" providerId="ADAL" clId="{ABA94FE9-082D-4A4E-BA05-334BCEAD4944}" dt="2026-05-07T13:34:42.484" v="7592" actId="20577"/>
          <ac:spMkLst>
            <pc:docMk/>
            <pc:sldMk cId="3197805773" sldId="298"/>
            <ac:spMk id="3" creationId="{82304A74-1645-4C21-AD12-4D183431EEA5}"/>
          </ac:spMkLst>
        </pc:spChg>
        <pc:picChg chg="add mod">
          <ac:chgData name="Mr Willis" userId="2765ca93-7a01-405e-b58d-65350b177009" providerId="ADAL" clId="{ABA94FE9-082D-4A4E-BA05-334BCEAD4944}" dt="2026-05-08T10:59:10.499" v="9957"/>
          <ac:picMkLst>
            <pc:docMk/>
            <pc:sldMk cId="3197805773" sldId="298"/>
            <ac:picMk id="7" creationId="{FB9BEA43-951E-E360-81FE-F78E3E807722}"/>
          </ac:picMkLst>
        </pc:picChg>
      </pc:sldChg>
      <pc:sldChg chg="addSp delSp modSp mod delAnim modAnim chgLayout">
        <pc:chgData name="Mr Willis" userId="2765ca93-7a01-405e-b58d-65350b177009" providerId="ADAL" clId="{ABA94FE9-082D-4A4E-BA05-334BCEAD4944}" dt="2026-05-08T10:19:36.329" v="9942" actId="20577"/>
        <pc:sldMkLst>
          <pc:docMk/>
          <pc:sldMk cId="1676985640" sldId="300"/>
        </pc:sldMkLst>
        <pc:spChg chg="mod ord">
          <ac:chgData name="Mr Willis" userId="2765ca93-7a01-405e-b58d-65350b177009" providerId="ADAL" clId="{ABA94FE9-082D-4A4E-BA05-334BCEAD4944}" dt="2026-05-07T13:38:07.847" v="7942" actId="20577"/>
          <ac:spMkLst>
            <pc:docMk/>
            <pc:sldMk cId="1676985640" sldId="300"/>
            <ac:spMk id="2" creationId="{EBBAADDA-7310-9D2D-16F8-B54110248EB7}"/>
          </ac:spMkLst>
        </pc:spChg>
        <pc:spChg chg="mod ord">
          <ac:chgData name="Mr Willis" userId="2765ca93-7a01-405e-b58d-65350b177009" providerId="ADAL" clId="{ABA94FE9-082D-4A4E-BA05-334BCEAD4944}" dt="2026-05-08T10:19:36.329" v="9942" actId="20577"/>
          <ac:spMkLst>
            <pc:docMk/>
            <pc:sldMk cId="1676985640" sldId="300"/>
            <ac:spMk id="3" creationId="{D36B5F24-8297-6728-348D-5776E7580468}"/>
          </ac:spMkLst>
        </pc:spChg>
      </pc:sldChg>
      <pc:sldChg chg="addSp delSp modSp mod delAnim modAnim">
        <pc:chgData name="Mr Willis" userId="2765ca93-7a01-405e-b58d-65350b177009" providerId="ADAL" clId="{ABA94FE9-082D-4A4E-BA05-334BCEAD4944}" dt="2026-05-08T08:40:09.403" v="9830" actId="1076"/>
        <pc:sldMkLst>
          <pc:docMk/>
          <pc:sldMk cId="4201245388" sldId="301"/>
        </pc:sldMkLst>
        <pc:spChg chg="mod">
          <ac:chgData name="Mr Willis" userId="2765ca93-7a01-405e-b58d-65350b177009" providerId="ADAL" clId="{ABA94FE9-082D-4A4E-BA05-334BCEAD4944}" dt="2026-05-07T13:39:03.030" v="8157" actId="20577"/>
          <ac:spMkLst>
            <pc:docMk/>
            <pc:sldMk cId="4201245388" sldId="301"/>
            <ac:spMk id="2" creationId="{29D4EA38-0C4B-08EE-ECC4-D002697FA820}"/>
          </ac:spMkLst>
        </pc:spChg>
        <pc:spChg chg="add del mod">
          <ac:chgData name="Mr Willis" userId="2765ca93-7a01-405e-b58d-65350b177009" providerId="ADAL" clId="{ABA94FE9-082D-4A4E-BA05-334BCEAD4944}" dt="2026-05-08T08:40:03.167" v="9826" actId="20577"/>
          <ac:spMkLst>
            <pc:docMk/>
            <pc:sldMk cId="4201245388" sldId="301"/>
            <ac:spMk id="3" creationId="{716EC308-D61E-E3A9-485C-4F316E7FC052}"/>
          </ac:spMkLst>
        </pc:spChg>
        <pc:spChg chg="add mod">
          <ac:chgData name="Mr Willis" userId="2765ca93-7a01-405e-b58d-65350b177009" providerId="ADAL" clId="{ABA94FE9-082D-4A4E-BA05-334BCEAD4944}" dt="2026-05-07T13:45:35.888" v="9051" actId="404"/>
          <ac:spMkLst>
            <pc:docMk/>
            <pc:sldMk cId="4201245388" sldId="301"/>
            <ac:spMk id="4" creationId="{B85DA4C5-0A9E-4DA7-F145-872B54A5AB6B}"/>
          </ac:spMkLst>
        </pc:spChg>
        <pc:picChg chg="add mod">
          <ac:chgData name="Mr Willis" userId="2765ca93-7a01-405e-b58d-65350b177009" providerId="ADAL" clId="{ABA94FE9-082D-4A4E-BA05-334BCEAD4944}" dt="2026-05-08T08:40:09.403" v="9830" actId="1076"/>
          <ac:picMkLst>
            <pc:docMk/>
            <pc:sldMk cId="4201245388" sldId="301"/>
            <ac:picMk id="7" creationId="{8A37D650-3810-F7AA-E6D0-7D7D953F203E}"/>
          </ac:picMkLst>
        </pc:picChg>
      </pc:sldChg>
      <pc:sldChg chg="addSp delSp modSp add mod ord delAnim">
        <pc:chgData name="Mr Willis" userId="2765ca93-7a01-405e-b58d-65350b177009" providerId="ADAL" clId="{ABA94FE9-082D-4A4E-BA05-334BCEAD4944}" dt="2026-05-08T11:00:47.559" v="9961" actId="14100"/>
        <pc:sldMkLst>
          <pc:docMk/>
          <pc:sldMk cId="2955961817" sldId="313"/>
        </pc:sldMkLst>
        <pc:spChg chg="mod">
          <ac:chgData name="Mr Willis" userId="2765ca93-7a01-405e-b58d-65350b177009" providerId="ADAL" clId="{ABA94FE9-082D-4A4E-BA05-334BCEAD4944}" dt="2026-05-07T13:45:56.766" v="9110" actId="20577"/>
          <ac:spMkLst>
            <pc:docMk/>
            <pc:sldMk cId="2955961817" sldId="313"/>
            <ac:spMk id="2" creationId="{418B5F1C-5B53-58E0-2D96-CB67B37DBC87}"/>
          </ac:spMkLst>
        </pc:spChg>
        <pc:spChg chg="mod">
          <ac:chgData name="Mr Willis" userId="2765ca93-7a01-405e-b58d-65350b177009" providerId="ADAL" clId="{ABA94FE9-082D-4A4E-BA05-334BCEAD4944}" dt="2026-05-07T13:46:18.958" v="9256" actId="20577"/>
          <ac:spMkLst>
            <pc:docMk/>
            <pc:sldMk cId="2955961817" sldId="313"/>
            <ac:spMk id="3" creationId="{020A8732-0325-DC95-1656-93FD51E02DB4}"/>
          </ac:spMkLst>
        </pc:spChg>
        <pc:picChg chg="add mod">
          <ac:chgData name="Mr Willis" userId="2765ca93-7a01-405e-b58d-65350b177009" providerId="ADAL" clId="{ABA94FE9-082D-4A4E-BA05-334BCEAD4944}" dt="2026-05-08T11:00:47.559" v="9961" actId="14100"/>
          <ac:picMkLst>
            <pc:docMk/>
            <pc:sldMk cId="2955961817" sldId="313"/>
            <ac:picMk id="9" creationId="{B26A3369-729E-27FA-4FEF-1A0B22228807}"/>
          </ac:picMkLst>
        </pc:picChg>
      </pc:sldChg>
      <pc:sldChg chg="addSp delSp modSp add mod delAnim">
        <pc:chgData name="Mr Willis" userId="2765ca93-7a01-405e-b58d-65350b177009" providerId="ADAL" clId="{ABA94FE9-082D-4A4E-BA05-334BCEAD4944}" dt="2026-05-08T10:58:58.337" v="9950" actId="1076"/>
        <pc:sldMkLst>
          <pc:docMk/>
          <pc:sldMk cId="150120630" sldId="317"/>
        </pc:sldMkLst>
        <pc:spChg chg="mod">
          <ac:chgData name="Mr Willis" userId="2765ca93-7a01-405e-b58d-65350b177009" providerId="ADAL" clId="{ABA94FE9-082D-4A4E-BA05-334BCEAD4944}" dt="2026-05-07T13:39:16.368" v="8182" actId="20577"/>
          <ac:spMkLst>
            <pc:docMk/>
            <pc:sldMk cId="150120630" sldId="317"/>
            <ac:spMk id="2" creationId="{23F3EF92-EF20-A0CF-585D-5E2B1632A742}"/>
          </ac:spMkLst>
        </pc:spChg>
        <pc:spChg chg="mod">
          <ac:chgData name="Mr Willis" userId="2765ca93-7a01-405e-b58d-65350b177009" providerId="ADAL" clId="{ABA94FE9-082D-4A4E-BA05-334BCEAD4944}" dt="2026-05-07T13:40:19.060" v="8384" actId="313"/>
          <ac:spMkLst>
            <pc:docMk/>
            <pc:sldMk cId="150120630" sldId="317"/>
            <ac:spMk id="3" creationId="{FA07EC35-9BFB-2C89-0A08-E6F7A3401A55}"/>
          </ac:spMkLst>
        </pc:spChg>
        <pc:picChg chg="add mod">
          <ac:chgData name="Mr Willis" userId="2765ca93-7a01-405e-b58d-65350b177009" providerId="ADAL" clId="{ABA94FE9-082D-4A4E-BA05-334BCEAD4944}" dt="2026-05-08T10:58:58.337" v="9950" actId="1076"/>
          <ac:picMkLst>
            <pc:docMk/>
            <pc:sldMk cId="150120630" sldId="317"/>
            <ac:picMk id="8" creationId="{ECAE94FD-E30E-3011-F7A4-02BFF72DDF8D}"/>
          </ac:picMkLst>
        </pc:picChg>
      </pc:sldChg>
      <pc:sldChg chg="addSp modSp add mod modAnim">
        <pc:chgData name="Mr Willis" userId="2765ca93-7a01-405e-b58d-65350b177009" providerId="ADAL" clId="{ABA94FE9-082D-4A4E-BA05-334BCEAD4944}" dt="2026-05-08T08:42:04.565" v="9853" actId="1036"/>
        <pc:sldMkLst>
          <pc:docMk/>
          <pc:sldMk cId="4102876959" sldId="318"/>
        </pc:sldMkLst>
        <pc:spChg chg="mod">
          <ac:chgData name="Mr Willis" userId="2765ca93-7a01-405e-b58d-65350b177009" providerId="ADAL" clId="{ABA94FE9-082D-4A4E-BA05-334BCEAD4944}" dt="2026-05-08T08:40:56.740" v="9833" actId="20577"/>
          <ac:spMkLst>
            <pc:docMk/>
            <pc:sldMk cId="4102876959" sldId="318"/>
            <ac:spMk id="3" creationId="{733DCBBC-8809-033C-16EA-7E48E5A0EA4B}"/>
          </ac:spMkLst>
        </pc:spChg>
        <pc:spChg chg="mod">
          <ac:chgData name="Mr Willis" userId="2765ca93-7a01-405e-b58d-65350b177009" providerId="ADAL" clId="{ABA94FE9-082D-4A4E-BA05-334BCEAD4944}" dt="2026-05-07T13:45:32.935" v="9050" actId="403"/>
          <ac:spMkLst>
            <pc:docMk/>
            <pc:sldMk cId="4102876959" sldId="318"/>
            <ac:spMk id="4" creationId="{E2BF4168-28DF-0881-7DDE-876688BACA2A}"/>
          </ac:spMkLst>
        </pc:spChg>
        <pc:picChg chg="add mod">
          <ac:chgData name="Mr Willis" userId="2765ca93-7a01-405e-b58d-65350b177009" providerId="ADAL" clId="{ABA94FE9-082D-4A4E-BA05-334BCEAD4944}" dt="2026-05-08T08:42:04.565" v="9853" actId="1036"/>
          <ac:picMkLst>
            <pc:docMk/>
            <pc:sldMk cId="4102876959" sldId="318"/>
            <ac:picMk id="7" creationId="{DB38F649-832B-0727-6B55-75891BC53ACB}"/>
          </ac:picMkLst>
        </pc:picChg>
      </pc:sldChg>
      <pc:sldChg chg="addSp modSp add mod">
        <pc:chgData name="Mr Willis" userId="2765ca93-7a01-405e-b58d-65350b177009" providerId="ADAL" clId="{ABA94FE9-082D-4A4E-BA05-334BCEAD4944}" dt="2026-05-08T08:42:06.749" v="9855" actId="1038"/>
        <pc:sldMkLst>
          <pc:docMk/>
          <pc:sldMk cId="377201489" sldId="319"/>
        </pc:sldMkLst>
        <pc:spChg chg="mod">
          <ac:chgData name="Mr Willis" userId="2765ca93-7a01-405e-b58d-65350b177009" providerId="ADAL" clId="{ABA94FE9-082D-4A4E-BA05-334BCEAD4944}" dt="2026-05-08T08:41:49.684" v="9841" actId="20577"/>
          <ac:spMkLst>
            <pc:docMk/>
            <pc:sldMk cId="377201489" sldId="319"/>
            <ac:spMk id="3" creationId="{59C7145F-819A-B495-E8AC-74019027B437}"/>
          </ac:spMkLst>
        </pc:spChg>
        <pc:spChg chg="mod">
          <ac:chgData name="Mr Willis" userId="2765ca93-7a01-405e-b58d-65350b177009" providerId="ADAL" clId="{ABA94FE9-082D-4A4E-BA05-334BCEAD4944}" dt="2026-05-07T13:45:28.278" v="9047" actId="404"/>
          <ac:spMkLst>
            <pc:docMk/>
            <pc:sldMk cId="377201489" sldId="319"/>
            <ac:spMk id="4" creationId="{014A5ACD-00DC-BC12-ABE7-923D4F1C4FBD}"/>
          </ac:spMkLst>
        </pc:spChg>
        <pc:picChg chg="add mod">
          <ac:chgData name="Mr Willis" userId="2765ca93-7a01-405e-b58d-65350b177009" providerId="ADAL" clId="{ABA94FE9-082D-4A4E-BA05-334BCEAD4944}" dt="2026-05-08T08:42:06.749" v="9855" actId="1038"/>
          <ac:picMkLst>
            <pc:docMk/>
            <pc:sldMk cId="377201489" sldId="319"/>
            <ac:picMk id="7" creationId="{8E955986-9C38-8F8C-847B-0CDE0AB24A35}"/>
          </ac:picMkLst>
        </pc:picChg>
      </pc:sldChg>
      <pc:sldChg chg="addSp modSp add mod ord modAnim">
        <pc:chgData name="Mr Willis" userId="2765ca93-7a01-405e-b58d-65350b177009" providerId="ADAL" clId="{ABA94FE9-082D-4A4E-BA05-334BCEAD4944}" dt="2026-05-08T08:44:47.355" v="9878" actId="14100"/>
        <pc:sldMkLst>
          <pc:docMk/>
          <pc:sldMk cId="3159508217" sldId="320"/>
        </pc:sldMkLst>
        <pc:spChg chg="mod">
          <ac:chgData name="Mr Willis" userId="2765ca93-7a01-405e-b58d-65350b177009" providerId="ADAL" clId="{ABA94FE9-082D-4A4E-BA05-334BCEAD4944}" dt="2026-05-08T08:42:45.489" v="9857" actId="20577"/>
          <ac:spMkLst>
            <pc:docMk/>
            <pc:sldMk cId="3159508217" sldId="320"/>
            <ac:spMk id="3" creationId="{AA29B95A-A3B0-7E72-E6D2-0C9DE55B0DB7}"/>
          </ac:spMkLst>
        </pc:spChg>
        <pc:spChg chg="mod">
          <ac:chgData name="Mr Willis" userId="2765ca93-7a01-405e-b58d-65350b177009" providerId="ADAL" clId="{ABA94FE9-082D-4A4E-BA05-334BCEAD4944}" dt="2026-05-07T13:47:45.251" v="9367" actId="1076"/>
          <ac:spMkLst>
            <pc:docMk/>
            <pc:sldMk cId="3159508217" sldId="320"/>
            <ac:spMk id="4" creationId="{CE9DD4DD-683E-05C4-1FFB-9162B5537C08}"/>
          </ac:spMkLst>
        </pc:spChg>
        <pc:picChg chg="add mod">
          <ac:chgData name="Mr Willis" userId="2765ca93-7a01-405e-b58d-65350b177009" providerId="ADAL" clId="{ABA94FE9-082D-4A4E-BA05-334BCEAD4944}" dt="2026-05-08T08:44:47.355" v="9878" actId="14100"/>
          <ac:picMkLst>
            <pc:docMk/>
            <pc:sldMk cId="3159508217" sldId="320"/>
            <ac:picMk id="7" creationId="{5F78A6E2-2383-8560-6D21-A4C2259BF3C3}"/>
          </ac:picMkLst>
        </pc:picChg>
      </pc:sldChg>
      <pc:sldChg chg="addSp modSp add mod modAnim">
        <pc:chgData name="Mr Willis" userId="2765ca93-7a01-405e-b58d-65350b177009" providerId="ADAL" clId="{ABA94FE9-082D-4A4E-BA05-334BCEAD4944}" dt="2026-05-08T08:43:41.729" v="9867" actId="1076"/>
        <pc:sldMkLst>
          <pc:docMk/>
          <pc:sldMk cId="2955846474" sldId="321"/>
        </pc:sldMkLst>
        <pc:spChg chg="mod">
          <ac:chgData name="Mr Willis" userId="2765ca93-7a01-405e-b58d-65350b177009" providerId="ADAL" clId="{ABA94FE9-082D-4A4E-BA05-334BCEAD4944}" dt="2026-05-08T08:43:33.252" v="9863" actId="20577"/>
          <ac:spMkLst>
            <pc:docMk/>
            <pc:sldMk cId="2955846474" sldId="321"/>
            <ac:spMk id="3" creationId="{6E627EA3-1848-A72E-EE70-D31D587408F1}"/>
          </ac:spMkLst>
        </pc:spChg>
        <pc:spChg chg="mod">
          <ac:chgData name="Mr Willis" userId="2765ca93-7a01-405e-b58d-65350b177009" providerId="ADAL" clId="{ABA94FE9-082D-4A4E-BA05-334BCEAD4944}" dt="2026-05-07T13:49:24.285" v="9702" actId="20577"/>
          <ac:spMkLst>
            <pc:docMk/>
            <pc:sldMk cId="2955846474" sldId="321"/>
            <ac:spMk id="4" creationId="{545C2843-8203-B7B3-C706-101427D7732B}"/>
          </ac:spMkLst>
        </pc:spChg>
        <pc:picChg chg="add mod">
          <ac:chgData name="Mr Willis" userId="2765ca93-7a01-405e-b58d-65350b177009" providerId="ADAL" clId="{ABA94FE9-082D-4A4E-BA05-334BCEAD4944}" dt="2026-05-08T08:43:41.729" v="9867" actId="1076"/>
          <ac:picMkLst>
            <pc:docMk/>
            <pc:sldMk cId="2955846474" sldId="321"/>
            <ac:picMk id="7" creationId="{A974A6DA-74C9-CFEF-D050-F5A666139D73}"/>
          </ac:picMkLst>
        </pc:picChg>
      </pc:sldChg>
      <pc:sldChg chg="addSp modSp add mod modAnim">
        <pc:chgData name="Mr Willis" userId="2765ca93-7a01-405e-b58d-65350b177009" providerId="ADAL" clId="{ABA94FE9-082D-4A4E-BA05-334BCEAD4944}" dt="2026-05-08T08:44:33.449" v="9875" actId="1076"/>
        <pc:sldMkLst>
          <pc:docMk/>
          <pc:sldMk cId="2976667984" sldId="322"/>
        </pc:sldMkLst>
        <pc:spChg chg="mod">
          <ac:chgData name="Mr Willis" userId="2765ca93-7a01-405e-b58d-65350b177009" providerId="ADAL" clId="{ABA94FE9-082D-4A4E-BA05-334BCEAD4944}" dt="2026-05-08T08:44:25.776" v="9871" actId="20577"/>
          <ac:spMkLst>
            <pc:docMk/>
            <pc:sldMk cId="2976667984" sldId="322"/>
            <ac:spMk id="3" creationId="{D4F7B2CC-45D2-B428-9D6F-DB1A3A00B819}"/>
          </ac:spMkLst>
        </pc:spChg>
        <pc:spChg chg="mod">
          <ac:chgData name="Mr Willis" userId="2765ca93-7a01-405e-b58d-65350b177009" providerId="ADAL" clId="{ABA94FE9-082D-4A4E-BA05-334BCEAD4944}" dt="2026-05-07T13:50:56.267" v="9824" actId="20577"/>
          <ac:spMkLst>
            <pc:docMk/>
            <pc:sldMk cId="2976667984" sldId="322"/>
            <ac:spMk id="4" creationId="{702370E2-29F6-242E-5308-C226B9B18146}"/>
          </ac:spMkLst>
        </pc:spChg>
        <pc:picChg chg="add mod">
          <ac:chgData name="Mr Willis" userId="2765ca93-7a01-405e-b58d-65350b177009" providerId="ADAL" clId="{ABA94FE9-082D-4A4E-BA05-334BCEAD4944}" dt="2026-05-08T08:44:33.449" v="9875" actId="1076"/>
          <ac:picMkLst>
            <pc:docMk/>
            <pc:sldMk cId="2976667984" sldId="322"/>
            <ac:picMk id="7" creationId="{EB263501-08A5-4604-80FA-2D4B7BF8937A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274308-D547-4D47-8A23-E352C6638882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30DC95-CAC4-448E-8ABC-F40809AB74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2079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984400-3D4C-47B8-93BF-39DA393B4CD0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F0214B-67C4-44FC-9775-F2500C1D3E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883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F0214B-67C4-44FC-9775-F2500C1D3EC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214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oundRect">
            <a:avLst>
              <a:gd name="adj" fmla="val 13534"/>
            </a:avLst>
          </a:prstGeom>
          <a:ln w="28575">
            <a:solidFill>
              <a:schemeClr val="tx1"/>
            </a:solidFill>
          </a:ln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ound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471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0255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2895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0677" y="149468"/>
            <a:ext cx="11878408" cy="67349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40677" y="980902"/>
            <a:ext cx="11878408" cy="5727630"/>
          </a:xfrm>
          <a:prstGeom prst="roundRect">
            <a:avLst>
              <a:gd name="adj" fmla="val 246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7636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62509"/>
          </a:xfrm>
          <a:prstGeom prst="roundRect">
            <a:avLst>
              <a:gd name="adj" fmla="val 9674"/>
            </a:avLst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ound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3811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5565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707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1874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627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582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04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/>
            </a:gs>
            <a:gs pos="25000">
              <a:schemeClr val="accent2"/>
            </a:gs>
            <a:gs pos="50000">
              <a:srgbClr val="FB3F90"/>
            </a:gs>
            <a:gs pos="100000">
              <a:srgbClr val="00B0F0"/>
            </a:gs>
            <a:gs pos="75000">
              <a:srgbClr val="7030A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903" y="90617"/>
            <a:ext cx="12060194" cy="71571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903" y="897774"/>
            <a:ext cx="12060194" cy="5890203"/>
          </a:xfrm>
          <a:prstGeom prst="roundRect">
            <a:avLst>
              <a:gd name="adj" fmla="val 213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6631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2FAD2-98AC-44DE-986A-4F9020B6F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>
                <a:latin typeface="PoetsenOne"/>
              </a:rPr>
              <a:t>Starter Revision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CAD30-D14E-49A2-B7A4-D2801A1BD2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7" y="972111"/>
            <a:ext cx="5865487" cy="573642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3200" u="sng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GB" sz="400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GB" sz="400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GB" sz="400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GB" sz="400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GB" sz="4000">
              <a:solidFill>
                <a:srgbClr val="0070C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7B0872-F805-C127-16BF-A14141ED0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957" y="1314282"/>
            <a:ext cx="5386926" cy="783997"/>
          </a:xfrm>
          <a:prstGeom prst="rect">
            <a:avLst/>
          </a:prstGeom>
        </p:spPr>
      </p:pic>
      <p:pic>
        <p:nvPicPr>
          <p:cNvPr id="11" name="Picture 10" descr="A person sitting at a desk&#10;&#10;AI-generated content may be incorrect.">
            <a:extLst>
              <a:ext uri="{FF2B5EF4-FFF2-40B4-BE49-F238E27FC236}">
                <a16:creationId xmlns:a16="http://schemas.microsoft.com/office/drawing/2014/main" id="{96106DA7-14C3-48AC-688C-B984430B0D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8813" y="3708997"/>
            <a:ext cx="2429214" cy="2400635"/>
          </a:xfrm>
          <a:prstGeom prst="rect">
            <a:avLst/>
          </a:prstGeom>
        </p:spPr>
      </p:pic>
      <p:pic>
        <p:nvPicPr>
          <p:cNvPr id="13" name="Picture 12" descr="A blue rectangular sign with white text&#10;&#10;AI-generated content may be incorrect.">
            <a:extLst>
              <a:ext uri="{FF2B5EF4-FFF2-40B4-BE49-F238E27FC236}">
                <a16:creationId xmlns:a16="http://schemas.microsoft.com/office/drawing/2014/main" id="{D5DA9141-944D-E624-E88F-178F0370D9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524" y="2433677"/>
            <a:ext cx="1733792" cy="714475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D834180-4EC3-ED27-81DD-F2D41613F673}"/>
              </a:ext>
            </a:extLst>
          </p:cNvPr>
          <p:cNvSpPr txBox="1">
            <a:spLocks/>
          </p:cNvSpPr>
          <p:nvPr/>
        </p:nvSpPr>
        <p:spPr>
          <a:xfrm>
            <a:off x="6185836" y="2325425"/>
            <a:ext cx="5865487" cy="4383106"/>
          </a:xfrm>
          <a:prstGeom prst="roundRect">
            <a:avLst>
              <a:gd name="adj" fmla="val 246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200" b="1" dirty="0"/>
              <a:t>Computing Foundations</a:t>
            </a:r>
          </a:p>
          <a:p>
            <a:r>
              <a:rPr lang="en-GB" sz="3200" dirty="0"/>
              <a:t>Data Types</a:t>
            </a:r>
            <a:endParaRPr lang="en-GB" sz="3200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BD1686D-7A20-2AA1-C7A8-E3D476D34329}"/>
              </a:ext>
            </a:extLst>
          </p:cNvPr>
          <p:cNvSpPr txBox="1">
            <a:spLocks/>
          </p:cNvSpPr>
          <p:nvPr/>
        </p:nvSpPr>
        <p:spPr>
          <a:xfrm>
            <a:off x="6185835" y="972111"/>
            <a:ext cx="5865487" cy="1204161"/>
          </a:xfrm>
          <a:prstGeom prst="roundRect">
            <a:avLst>
              <a:gd name="adj" fmla="val 1380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200" b="1" dirty="0"/>
              <a:t>Subject</a:t>
            </a:r>
            <a:r>
              <a:rPr lang="en-GB" sz="3200" dirty="0"/>
              <a:t>: Computing Technologies</a:t>
            </a:r>
          </a:p>
          <a:p>
            <a:pPr marL="0" indent="0">
              <a:buNone/>
            </a:pPr>
            <a:r>
              <a:rPr lang="en-GB" sz="3200" b="1" dirty="0"/>
              <a:t>Level</a:t>
            </a:r>
            <a:r>
              <a:rPr lang="en-GB" sz="3200" dirty="0"/>
              <a:t>: 4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687313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183138-C74B-6577-F53C-2B6B8462B3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B5F1C-5B53-58E0-2D96-CB67B37DB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PoetsenOne"/>
              </a:rPr>
              <a:t>Multiple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A8732-0325-DC95-1656-93FD51E02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7" y="980901"/>
            <a:ext cx="6989796" cy="57364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  <a:tabLst>
                <a:tab pos="9772650" algn="l"/>
              </a:tabLst>
            </a:pPr>
            <a:r>
              <a:rPr lang="en-GB" sz="4000" dirty="0">
                <a:solidFill>
                  <a:srgbClr val="000000"/>
                </a:solidFill>
                <a:ea typeface="+mn-lt"/>
                <a:cs typeface="+mn-lt"/>
              </a:rPr>
              <a:t>Programs will almost always have more than one variable.</a:t>
            </a:r>
          </a:p>
          <a:p>
            <a:pPr marL="0" indent="0">
              <a:buNone/>
              <a:tabLst>
                <a:tab pos="9772650" algn="l"/>
              </a:tabLst>
            </a:pPr>
            <a:endParaRPr lang="en-GB" sz="4000" dirty="0">
              <a:solidFill>
                <a:srgbClr val="000000"/>
              </a:solidFill>
              <a:ea typeface="+mn-lt"/>
              <a:cs typeface="+mn-lt"/>
            </a:endParaRPr>
          </a:p>
          <a:p>
            <a:pPr marL="0" indent="0">
              <a:buNone/>
              <a:tabLst>
                <a:tab pos="9772650" algn="l"/>
              </a:tabLst>
            </a:pPr>
            <a:r>
              <a:rPr lang="en-GB" sz="4000" dirty="0">
                <a:solidFill>
                  <a:srgbClr val="000000"/>
                </a:solidFill>
                <a:ea typeface="+mn-lt"/>
                <a:cs typeface="+mn-lt"/>
              </a:rPr>
              <a:t>This is another reason why you must give variables good, simple names.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BE99256-815C-23D2-B711-35AF43FBED95}"/>
              </a:ext>
            </a:extLst>
          </p:cNvPr>
          <p:cNvSpPr txBox="1">
            <a:spLocks/>
          </p:cNvSpPr>
          <p:nvPr/>
        </p:nvSpPr>
        <p:spPr>
          <a:xfrm>
            <a:off x="7287491" y="980901"/>
            <a:ext cx="4731594" cy="5736421"/>
          </a:xfrm>
          <a:prstGeom prst="roundRect">
            <a:avLst>
              <a:gd name="adj" fmla="val 246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9772650" algn="l"/>
              </a:tabLst>
            </a:pPr>
            <a:endParaRPr lang="en-GB" sz="4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26A3369-729E-27FA-4FEF-1A0B222288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80938" y="1099773"/>
            <a:ext cx="4305678" cy="547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961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B44483-AF6D-8CE7-F640-457D7775AA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1673D-353D-8700-5015-D58EC2E20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PoetsenOne"/>
              </a:rPr>
              <a:t>Identify the Variables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9B95A-A3B0-7E72-E6D2-0C9DE55B0D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7" y="980901"/>
            <a:ext cx="6989796" cy="57364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  <a:tabLst>
                <a:tab pos="9772650" algn="l"/>
              </a:tabLst>
            </a:pPr>
            <a:r>
              <a:rPr lang="en-GB" sz="4000" dirty="0">
                <a:solidFill>
                  <a:srgbClr val="000000"/>
                </a:solidFill>
                <a:ea typeface="Calibri"/>
                <a:cs typeface="Calibri"/>
              </a:rPr>
              <a:t>Can you identify the variables?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F74F5A-09BC-B56B-FC71-829D203004CD}"/>
              </a:ext>
            </a:extLst>
          </p:cNvPr>
          <p:cNvSpPr txBox="1">
            <a:spLocks/>
          </p:cNvSpPr>
          <p:nvPr/>
        </p:nvSpPr>
        <p:spPr>
          <a:xfrm>
            <a:off x="7287491" y="980901"/>
            <a:ext cx="4731594" cy="5736421"/>
          </a:xfrm>
          <a:prstGeom prst="roundRect">
            <a:avLst>
              <a:gd name="adj" fmla="val 246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9772650" algn="l"/>
              </a:tabLst>
            </a:pPr>
            <a:endParaRPr lang="en-GB"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9DD4DD-683E-05C4-1FFB-9162B5537C08}"/>
              </a:ext>
            </a:extLst>
          </p:cNvPr>
          <p:cNvSpPr txBox="1"/>
          <p:nvPr/>
        </p:nvSpPr>
        <p:spPr>
          <a:xfrm>
            <a:off x="7319729" y="2095904"/>
            <a:ext cx="4731594" cy="31393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6600" dirty="0">
                <a:latin typeface="PoetsenOne" panose="020108030300000D0203" pitchFamily="2" charset="0"/>
              </a:rPr>
              <a:t>number1</a:t>
            </a:r>
          </a:p>
          <a:p>
            <a:pPr algn="ctr"/>
            <a:r>
              <a:rPr lang="en-GB" sz="6600" dirty="0">
                <a:latin typeface="PoetsenOne" panose="020108030300000D0203" pitchFamily="2" charset="0"/>
              </a:rPr>
              <a:t>number2</a:t>
            </a:r>
          </a:p>
          <a:p>
            <a:pPr algn="ctr"/>
            <a:r>
              <a:rPr lang="en-GB" sz="6600" dirty="0">
                <a:latin typeface="PoetsenOne" panose="020108030300000D0203" pitchFamily="2" charset="0"/>
              </a:rPr>
              <a:t>total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78A6E2-2383-8560-6D21-A4C2259BF3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211" y="2357494"/>
            <a:ext cx="6493458" cy="323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508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F07C3B-61F3-C05A-BA74-9B8E325901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81215-9C93-E991-FDEB-F01D38C21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PoetsenOne"/>
              </a:rPr>
              <a:t>Identify the Variables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627EA3-1848-A72E-EE70-D31D587408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7" y="980901"/>
            <a:ext cx="6989796" cy="57364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  <a:tabLst>
                <a:tab pos="9772650" algn="l"/>
              </a:tabLst>
            </a:pPr>
            <a:r>
              <a:rPr lang="en-GB" sz="4000" dirty="0">
                <a:solidFill>
                  <a:srgbClr val="000000"/>
                </a:solidFill>
                <a:ea typeface="Calibri"/>
                <a:cs typeface="Calibri"/>
              </a:rPr>
              <a:t>Can you identify the variables?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FD8B30A-973F-E86A-65E3-1105147D261C}"/>
              </a:ext>
            </a:extLst>
          </p:cNvPr>
          <p:cNvSpPr txBox="1">
            <a:spLocks/>
          </p:cNvSpPr>
          <p:nvPr/>
        </p:nvSpPr>
        <p:spPr>
          <a:xfrm>
            <a:off x="7287491" y="980901"/>
            <a:ext cx="4731594" cy="5736421"/>
          </a:xfrm>
          <a:prstGeom prst="roundRect">
            <a:avLst>
              <a:gd name="adj" fmla="val 246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9772650" algn="l"/>
              </a:tabLst>
            </a:pPr>
            <a:endParaRPr lang="en-GB"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5C2843-8203-B7B3-C706-101427D7732B}"/>
              </a:ext>
            </a:extLst>
          </p:cNvPr>
          <p:cNvSpPr txBox="1"/>
          <p:nvPr/>
        </p:nvSpPr>
        <p:spPr>
          <a:xfrm>
            <a:off x="7319729" y="2095904"/>
            <a:ext cx="4731594" cy="31393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6600" dirty="0">
                <a:latin typeface="PoetsenOne" panose="020108030300000D0203" pitchFamily="2" charset="0"/>
              </a:rPr>
              <a:t>item1</a:t>
            </a:r>
          </a:p>
          <a:p>
            <a:pPr algn="ctr"/>
            <a:r>
              <a:rPr lang="en-GB" sz="6600" dirty="0">
                <a:latin typeface="PoetsenOne" panose="020108030300000D0203" pitchFamily="2" charset="0"/>
              </a:rPr>
              <a:t>item2</a:t>
            </a:r>
          </a:p>
          <a:p>
            <a:pPr algn="ctr"/>
            <a:r>
              <a:rPr lang="en-GB" sz="6600" dirty="0">
                <a:latin typeface="PoetsenOne" panose="020108030300000D0203" pitchFamily="2" charset="0"/>
              </a:rPr>
              <a:t>average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74A6DA-74C9-CFEF-D050-F5A666139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613" y="2434232"/>
            <a:ext cx="6651629" cy="3139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84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A642C7-846F-EEA8-82FE-5C31C8C100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07111-AB54-682D-736B-67B29127D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PoetsenOne"/>
              </a:rPr>
              <a:t>Identify the Variables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F7B2CC-45D2-B428-9D6F-DB1A3A00B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7" y="980901"/>
            <a:ext cx="6989796" cy="57364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  <a:tabLst>
                <a:tab pos="9772650" algn="l"/>
              </a:tabLst>
            </a:pPr>
            <a:r>
              <a:rPr lang="en-GB" sz="4000" dirty="0">
                <a:solidFill>
                  <a:srgbClr val="000000"/>
                </a:solidFill>
                <a:ea typeface="Calibri"/>
                <a:cs typeface="Calibri"/>
              </a:rPr>
              <a:t>Can you identify the variables?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569B77C-37B7-E5AA-2ADA-49C93C2B5358}"/>
              </a:ext>
            </a:extLst>
          </p:cNvPr>
          <p:cNvSpPr txBox="1">
            <a:spLocks/>
          </p:cNvSpPr>
          <p:nvPr/>
        </p:nvSpPr>
        <p:spPr>
          <a:xfrm>
            <a:off x="7287491" y="980901"/>
            <a:ext cx="4731594" cy="5736421"/>
          </a:xfrm>
          <a:prstGeom prst="roundRect">
            <a:avLst>
              <a:gd name="adj" fmla="val 246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9772650" algn="l"/>
              </a:tabLst>
            </a:pPr>
            <a:endParaRPr lang="en-GB"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2370E2-29F6-242E-5308-C226B9B18146}"/>
              </a:ext>
            </a:extLst>
          </p:cNvPr>
          <p:cNvSpPr txBox="1"/>
          <p:nvPr/>
        </p:nvSpPr>
        <p:spPr>
          <a:xfrm>
            <a:off x="7319729" y="2095904"/>
            <a:ext cx="4731594" cy="31393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6600" dirty="0">
                <a:latin typeface="PoetsenOne" panose="020108030300000D0203" pitchFamily="2" charset="0"/>
              </a:rPr>
              <a:t>colour</a:t>
            </a:r>
          </a:p>
          <a:p>
            <a:pPr algn="ctr"/>
            <a:r>
              <a:rPr lang="en-GB" sz="6600" dirty="0">
                <a:latin typeface="PoetsenOne" panose="020108030300000D0203" pitchFamily="2" charset="0"/>
              </a:rPr>
              <a:t>age</a:t>
            </a:r>
          </a:p>
          <a:p>
            <a:pPr algn="ctr"/>
            <a:r>
              <a:rPr lang="en-GB" sz="6600" dirty="0">
                <a:latin typeface="PoetsenOne" panose="020108030300000D0203" pitchFamily="2" charset="0"/>
              </a:rPr>
              <a:t>username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263501-08A5-4604-80FA-2D4B7BF893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845" y="2423239"/>
            <a:ext cx="6618953" cy="252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66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BC300-62C0-4C34-9F12-21AF0E296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77" y="149468"/>
            <a:ext cx="5955323" cy="673491"/>
          </a:xfrm>
        </p:spPr>
        <p:txBody>
          <a:bodyPr anchor="b">
            <a:normAutofit fontScale="90000"/>
          </a:bodyPr>
          <a:lstStyle/>
          <a:p>
            <a:r>
              <a:rPr lang="en-GB" dirty="0">
                <a:latin typeface="PoetsenOne"/>
              </a:rPr>
              <a:t>Targets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2DF315-C779-42F2-B9EA-6B19244E3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7" y="980901"/>
            <a:ext cx="5955323" cy="57364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"/>
            </a:pPr>
            <a:r>
              <a:rPr lang="en-GB" sz="3200" b="1" dirty="0">
                <a:ea typeface="Times New Roman" panose="02020603050405020304" pitchFamily="18" charset="0"/>
                <a:cs typeface="Times New Roman"/>
              </a:rPr>
              <a:t>I can </a:t>
            </a:r>
            <a:r>
              <a:rPr lang="en-GB" sz="32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/>
              </a:rPr>
              <a:t>identify</a:t>
            </a:r>
            <a:r>
              <a:rPr lang="en-GB" sz="3200" b="1" dirty="0">
                <a:ea typeface="Times New Roman" panose="02020603050405020304" pitchFamily="18" charset="0"/>
                <a:cs typeface="Times New Roman"/>
              </a:rPr>
              <a:t> variables used in a program.</a:t>
            </a:r>
            <a:endParaRPr lang="en-GB" sz="3200" b="1" dirty="0">
              <a:ea typeface="Calibri"/>
              <a:cs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6DF09A7-2AF9-4836-B191-DA93940E87F5}"/>
              </a:ext>
            </a:extLst>
          </p:cNvPr>
          <p:cNvSpPr txBox="1">
            <a:spLocks/>
          </p:cNvSpPr>
          <p:nvPr/>
        </p:nvSpPr>
        <p:spPr>
          <a:xfrm>
            <a:off x="6284422" y="149468"/>
            <a:ext cx="5766901" cy="67349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PoetsenOne"/>
              </a:rPr>
              <a:t>Tasks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6DC17AC-1827-4FB8-9F35-4D044CF64019}"/>
              </a:ext>
            </a:extLst>
          </p:cNvPr>
          <p:cNvSpPr txBox="1">
            <a:spLocks/>
          </p:cNvSpPr>
          <p:nvPr/>
        </p:nvSpPr>
        <p:spPr>
          <a:xfrm>
            <a:off x="6284422" y="980901"/>
            <a:ext cx="5766901" cy="5736421"/>
          </a:xfrm>
          <a:prstGeom prst="roundRect">
            <a:avLst>
              <a:gd name="adj" fmla="val 246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b="1" dirty="0">
                <a:cs typeface="Times New Roman"/>
              </a:rPr>
              <a:t>Variables Workbook</a:t>
            </a: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b="1" dirty="0">
                <a:cs typeface="Times New Roman" panose="02020603050405020304" pitchFamily="18" charset="0"/>
              </a:rPr>
              <a:t>Superstudyparty.com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cs typeface="Times New Roman" panose="02020603050405020304" pitchFamily="18" charset="0"/>
              </a:rPr>
              <a:t>NPA Computing Technologies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cs typeface="Times New Roman" panose="02020603050405020304" pitchFamily="18" charset="0"/>
              </a:rPr>
              <a:t>Level 4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cs typeface="Times New Roman" panose="02020603050405020304" pitchFamily="18" charset="0"/>
              </a:rPr>
              <a:t>Computing Foundations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cs typeface="Times New Roman" panose="02020603050405020304" pitchFamily="18" charset="0"/>
              </a:rPr>
              <a:t>Variables</a:t>
            </a:r>
            <a:endParaRPr lang="en-GB" dirty="0">
              <a:ea typeface="Calibri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en-GB" dirty="0">
              <a:cs typeface="Times New Roman" panose="02020603050405020304" pitchFamily="18" charset="0"/>
            </a:endParaRP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en-GB" dirty="0"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</a:pP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80CD40-EDF2-483D-BF79-9CF65E01B3B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829" y="5599050"/>
            <a:ext cx="2518086" cy="1034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7A91C3-0DFA-43AE-9A1A-C3AC99B438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441" y="4821757"/>
            <a:ext cx="5340862" cy="77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434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r>
              <a:rPr lang="en-GB" dirty="0">
                <a:latin typeface="PoetsenOne" panose="020108030300000D0203" pitchFamily="2" charset="0"/>
              </a:rPr>
              <a:t>Variables</a:t>
            </a:r>
            <a:endParaRPr lang="en-GB" dirty="0">
              <a:latin typeface="PoetsenOne" panose="020108030300000D0203" pitchFamily="2" charset="0"/>
              <a:ea typeface="Calibri Light"/>
              <a:cs typeface="Calibri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GB" dirty="0"/>
              <a:t>NPA Computing Technologies</a:t>
            </a:r>
          </a:p>
          <a:p>
            <a:r>
              <a:rPr lang="en-GB" dirty="0"/>
              <a:t>Level 4</a:t>
            </a:r>
          </a:p>
        </p:txBody>
      </p:sp>
    </p:spTree>
    <p:extLst>
      <p:ext uri="{BB962C8B-B14F-4D97-AF65-F5344CB8AC3E}">
        <p14:creationId xmlns:p14="http://schemas.microsoft.com/office/powerpoint/2010/main" val="3574939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40679" y="1169376"/>
            <a:ext cx="8375248" cy="5556739"/>
          </a:xfrm>
          <a:prstGeom prst="roundRect">
            <a:avLst>
              <a:gd name="adj" fmla="val 2518"/>
            </a:avLst>
          </a:prstGeom>
          <a:solidFill>
            <a:schemeClr val="bg1"/>
          </a:solidFill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"/>
            </a:pPr>
            <a:r>
              <a:rPr lang="en-GB" sz="3200" b="1" dirty="0">
                <a:ea typeface="Times New Roman" panose="02020603050405020304" pitchFamily="18" charset="0"/>
                <a:cs typeface="Times New Roman"/>
              </a:rPr>
              <a:t>I can </a:t>
            </a:r>
            <a:r>
              <a:rPr lang="en-GB" sz="32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/>
              </a:rPr>
              <a:t>identify</a:t>
            </a:r>
            <a:r>
              <a:rPr lang="en-GB" sz="3200" b="1" dirty="0">
                <a:ea typeface="Times New Roman" panose="02020603050405020304" pitchFamily="18" charset="0"/>
                <a:cs typeface="Times New Roman"/>
              </a:rPr>
              <a:t> variables used in a program.</a:t>
            </a:r>
            <a:endParaRPr lang="en-GB" sz="3200" b="1" dirty="0">
              <a:ea typeface="Calibri"/>
              <a:cs typeface="Calibri"/>
            </a:endParaRPr>
          </a:p>
          <a:p>
            <a:pPr>
              <a:spcAft>
                <a:spcPts val="600"/>
              </a:spcAft>
            </a:pPr>
            <a:endParaRPr lang="en-GB" sz="3200" b="1" dirty="0">
              <a:ea typeface="Calibri"/>
              <a:cs typeface="Calibri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40676" y="131885"/>
            <a:ext cx="11897443" cy="85505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vert="horz" wrap="square" lIns="91440" tIns="45720" rIns="91440" bIns="4572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4000" dirty="0">
                <a:effectLst/>
                <a:latin typeface="PoetsenOne" panose="020108030300000D02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Learning Targets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9CFC7E8-07A0-471C-A53C-98E8DAAC85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520" y="986935"/>
            <a:ext cx="3927823" cy="589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34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9FE80-DBCF-447B-8DDB-4818B8774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PoetsenOne"/>
              </a:rPr>
              <a:t>What is a Variable?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04A74-1645-4C21-AD12-4D183431E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7" y="980901"/>
            <a:ext cx="6989796" cy="57364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  <a:tabLst>
                <a:tab pos="9772650" algn="l"/>
              </a:tabLst>
            </a:pPr>
            <a:r>
              <a:rPr lang="en-GB" sz="4000" dirty="0">
                <a:solidFill>
                  <a:srgbClr val="000000"/>
                </a:solidFill>
                <a:ea typeface="+mn-lt"/>
                <a:cs typeface="+mn-lt"/>
              </a:rPr>
              <a:t>A variable is a named location  of stored data in a program.</a:t>
            </a:r>
          </a:p>
          <a:p>
            <a:pPr marL="0" indent="0" algn="ctr">
              <a:buNone/>
              <a:tabLst>
                <a:tab pos="9772650" algn="l"/>
              </a:tabLst>
            </a:pPr>
            <a:endParaRPr lang="en-GB" sz="4000" dirty="0">
              <a:solidFill>
                <a:srgbClr val="000000"/>
              </a:solidFill>
              <a:ea typeface="+mn-lt"/>
              <a:cs typeface="+mn-lt"/>
            </a:endParaRPr>
          </a:p>
          <a:p>
            <a:pPr marL="0" indent="0" algn="ctr">
              <a:buNone/>
              <a:tabLst>
                <a:tab pos="9772650" algn="l"/>
              </a:tabLst>
            </a:pPr>
            <a:r>
              <a:rPr lang="en-GB" sz="4000" dirty="0">
                <a:solidFill>
                  <a:srgbClr val="000000"/>
                </a:solidFill>
                <a:ea typeface="+mn-lt"/>
                <a:cs typeface="+mn-lt"/>
              </a:rPr>
              <a:t>price = 5.99</a:t>
            </a:r>
          </a:p>
          <a:p>
            <a:pPr marL="0" indent="0" algn="ctr">
              <a:buNone/>
              <a:tabLst>
                <a:tab pos="9772650" algn="l"/>
              </a:tabLst>
            </a:pPr>
            <a:r>
              <a:rPr lang="en-GB" sz="4000" dirty="0">
                <a:solidFill>
                  <a:srgbClr val="000000"/>
                </a:solidFill>
                <a:ea typeface="+mn-lt"/>
                <a:cs typeface="+mn-lt"/>
              </a:rPr>
              <a:t>age = 21</a:t>
            </a:r>
          </a:p>
          <a:p>
            <a:pPr marL="0" indent="0" algn="ctr">
              <a:buNone/>
              <a:tabLst>
                <a:tab pos="9772650" algn="l"/>
              </a:tabLst>
            </a:pPr>
            <a:r>
              <a:rPr lang="en-GB" sz="4000" dirty="0">
                <a:solidFill>
                  <a:srgbClr val="000000"/>
                </a:solidFill>
                <a:ea typeface="+mn-lt"/>
                <a:cs typeface="+mn-lt"/>
              </a:rPr>
              <a:t>name = “Bill”</a:t>
            </a:r>
          </a:p>
          <a:p>
            <a:pPr marL="0" indent="0" algn="ctr">
              <a:buNone/>
              <a:tabLst>
                <a:tab pos="9772650" algn="l"/>
              </a:tabLst>
            </a:pPr>
            <a:endParaRPr lang="en-GB" sz="4000" dirty="0">
              <a:solidFill>
                <a:srgbClr val="000000"/>
              </a:solidFill>
              <a:ea typeface="+mn-lt"/>
              <a:cs typeface="+mn-lt"/>
            </a:endParaRPr>
          </a:p>
          <a:p>
            <a:pPr marL="0" indent="0" algn="ctr">
              <a:buNone/>
              <a:tabLst>
                <a:tab pos="9772650" algn="l"/>
              </a:tabLst>
            </a:pPr>
            <a:endParaRPr lang="en-GB" sz="4000" dirty="0">
              <a:solidFill>
                <a:srgbClr val="000000"/>
              </a:solidFill>
              <a:ea typeface="+mn-lt"/>
              <a:cs typeface="+mn-lt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F0385A2-68C7-457D-8326-D6A75115B0F5}"/>
              </a:ext>
            </a:extLst>
          </p:cNvPr>
          <p:cNvSpPr txBox="1">
            <a:spLocks/>
          </p:cNvSpPr>
          <p:nvPr/>
        </p:nvSpPr>
        <p:spPr>
          <a:xfrm>
            <a:off x="7287491" y="980901"/>
            <a:ext cx="4731594" cy="5736421"/>
          </a:xfrm>
          <a:prstGeom prst="roundRect">
            <a:avLst>
              <a:gd name="adj" fmla="val 246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9772650" algn="l"/>
              </a:tabLst>
            </a:pPr>
            <a:endParaRPr lang="en-GB" sz="4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9BEA43-951E-E360-81FE-F78E3E8077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9769" y="1078992"/>
            <a:ext cx="4340095" cy="551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805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F8BA40-0D26-5295-0F99-4331609418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3EF92-EF20-A0CF-585D-5E2B1632A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PoetsenOne"/>
              </a:rPr>
              <a:t>Naming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7EC35-9BFB-2C89-0A08-E6F7A3401A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7" y="980901"/>
            <a:ext cx="6989796" cy="57364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  <a:tabLst>
                <a:tab pos="9772650" algn="l"/>
              </a:tabLst>
            </a:pPr>
            <a:r>
              <a:rPr lang="en-GB" sz="4000" dirty="0">
                <a:solidFill>
                  <a:srgbClr val="000000"/>
                </a:solidFill>
                <a:ea typeface="+mn-lt"/>
                <a:cs typeface="+mn-lt"/>
              </a:rPr>
              <a:t>When naming a variable, it is important to make the variable name simple and relative to the data its storing.</a:t>
            </a:r>
          </a:p>
          <a:p>
            <a:pPr marL="0" indent="0" algn="ctr">
              <a:buNone/>
              <a:tabLst>
                <a:tab pos="9772650" algn="l"/>
              </a:tabLst>
            </a:pPr>
            <a:endParaRPr lang="en-GB" sz="4000" dirty="0">
              <a:solidFill>
                <a:srgbClr val="000000"/>
              </a:solidFill>
              <a:ea typeface="+mn-lt"/>
              <a:cs typeface="+mn-lt"/>
            </a:endParaRPr>
          </a:p>
          <a:p>
            <a:pPr marL="0" indent="0" algn="ctr">
              <a:buNone/>
              <a:tabLst>
                <a:tab pos="9772650" algn="l"/>
              </a:tabLst>
            </a:pPr>
            <a:r>
              <a:rPr lang="en-GB" sz="4000" dirty="0">
                <a:solidFill>
                  <a:srgbClr val="000000"/>
                </a:solidFill>
                <a:ea typeface="+mn-lt"/>
                <a:cs typeface="+mn-lt"/>
              </a:rPr>
              <a:t>Don’t call a variable ‘name’ if it’s storing a person’s age.</a:t>
            </a:r>
          </a:p>
          <a:p>
            <a:pPr marL="0" indent="0" algn="ctr">
              <a:buNone/>
              <a:tabLst>
                <a:tab pos="9772650" algn="l"/>
              </a:tabLst>
            </a:pPr>
            <a:endParaRPr lang="en-GB" sz="4000" dirty="0">
              <a:solidFill>
                <a:srgbClr val="000000"/>
              </a:solidFill>
              <a:ea typeface="+mn-lt"/>
              <a:cs typeface="+mn-lt"/>
            </a:endParaRPr>
          </a:p>
          <a:p>
            <a:pPr marL="0" indent="0" algn="ctr">
              <a:buNone/>
              <a:tabLst>
                <a:tab pos="9772650" algn="l"/>
              </a:tabLst>
            </a:pPr>
            <a:endParaRPr lang="en-GB" sz="4000" dirty="0">
              <a:solidFill>
                <a:srgbClr val="000000"/>
              </a:solidFill>
              <a:ea typeface="+mn-lt"/>
              <a:cs typeface="+mn-lt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CFEE75A-3EC9-9D8E-5A5D-62F11FB84F40}"/>
              </a:ext>
            </a:extLst>
          </p:cNvPr>
          <p:cNvSpPr txBox="1">
            <a:spLocks/>
          </p:cNvSpPr>
          <p:nvPr/>
        </p:nvSpPr>
        <p:spPr>
          <a:xfrm>
            <a:off x="7287491" y="980901"/>
            <a:ext cx="4731594" cy="5736421"/>
          </a:xfrm>
          <a:prstGeom prst="roundRect">
            <a:avLst>
              <a:gd name="adj" fmla="val 246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9772650" algn="l"/>
              </a:tabLst>
            </a:pPr>
            <a:endParaRPr lang="en-GB" sz="4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AE94FD-E30E-3011-F7A4-02BFF72DD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9769" y="1078992"/>
            <a:ext cx="4340095" cy="551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20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C77DE4-249C-A161-7CDC-DB4585C49D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AADDA-7310-9D2D-16F8-B54110248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PoetsenOne"/>
              </a:rPr>
              <a:t>Identifying Variables in Code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6B5F24-8297-6728-348D-5776E75804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  <a:tabLst>
                <a:tab pos="9772650" algn="l"/>
              </a:tabLst>
            </a:pPr>
            <a:r>
              <a:rPr lang="en-GB" sz="4000" dirty="0">
                <a:solidFill>
                  <a:srgbClr val="000000"/>
                </a:solidFill>
                <a:ea typeface="+mn-lt"/>
                <a:cs typeface="+mn-lt"/>
              </a:rPr>
              <a:t>You don’t need to be a programmer in order to identify variables.</a:t>
            </a:r>
          </a:p>
          <a:p>
            <a:pPr marL="0" indent="0">
              <a:buNone/>
              <a:tabLst>
                <a:tab pos="9772650" algn="l"/>
              </a:tabLst>
            </a:pPr>
            <a:endParaRPr lang="en-GB" sz="4000" dirty="0">
              <a:solidFill>
                <a:srgbClr val="000000"/>
              </a:solidFill>
              <a:ea typeface="+mn-lt"/>
              <a:cs typeface="+mn-lt"/>
            </a:endParaRPr>
          </a:p>
          <a:p>
            <a:pPr marL="0" indent="0">
              <a:buNone/>
              <a:tabLst>
                <a:tab pos="9772650" algn="l"/>
              </a:tabLst>
            </a:pPr>
            <a:r>
              <a:rPr lang="en-GB" sz="4000" dirty="0">
                <a:solidFill>
                  <a:srgbClr val="000000"/>
                </a:solidFill>
                <a:ea typeface="+mn-lt"/>
                <a:cs typeface="+mn-lt"/>
              </a:rPr>
              <a:t>Variables are just named bits of data. Can you spot the named bits of data in the following programs?</a:t>
            </a:r>
          </a:p>
          <a:p>
            <a:pPr marL="0" indent="0">
              <a:buNone/>
              <a:tabLst>
                <a:tab pos="9772650" algn="l"/>
              </a:tabLst>
            </a:pPr>
            <a:endParaRPr lang="en-GB" sz="4000" dirty="0">
              <a:solidFill>
                <a:srgbClr val="000000"/>
              </a:solidFill>
              <a:ea typeface="+mn-lt"/>
              <a:cs typeface="+mn-lt"/>
            </a:endParaRPr>
          </a:p>
          <a:p>
            <a:pPr marL="0" indent="0">
              <a:buNone/>
              <a:tabLst>
                <a:tab pos="9772650" algn="l"/>
              </a:tabLst>
            </a:pPr>
            <a:endParaRPr lang="en-GB" sz="4000" dirty="0">
              <a:solidFill>
                <a:srgbClr val="000000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6985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30429F-E9B1-C659-C7CB-48517D17D4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4EA38-0C4B-08EE-ECC4-D002697FA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PoetsenOne"/>
              </a:rPr>
              <a:t>Identify the Variables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EC308-D61E-E3A9-485C-4F316E7FC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7" y="980901"/>
            <a:ext cx="6989796" cy="57364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  <a:tabLst>
                <a:tab pos="9772650" algn="l"/>
              </a:tabLst>
            </a:pPr>
            <a:r>
              <a:rPr lang="en-GB" sz="4000" dirty="0">
                <a:solidFill>
                  <a:srgbClr val="000000"/>
                </a:solidFill>
                <a:ea typeface="Calibri"/>
                <a:cs typeface="Calibri"/>
              </a:rPr>
              <a:t>Can you identify the variable in the below code?</a:t>
            </a:r>
          </a:p>
          <a:p>
            <a:pPr marL="0" indent="0" algn="ctr">
              <a:buNone/>
              <a:tabLst>
                <a:tab pos="9772650" algn="l"/>
              </a:tabLst>
            </a:pPr>
            <a:endParaRPr lang="en-GB" sz="4000" dirty="0">
              <a:solidFill>
                <a:srgbClr val="000000"/>
              </a:solidFill>
              <a:ea typeface="Calibri"/>
              <a:cs typeface="Calibri"/>
            </a:endParaRPr>
          </a:p>
          <a:p>
            <a:pPr marL="0" indent="0" algn="ctr">
              <a:buNone/>
              <a:tabLst>
                <a:tab pos="9772650" algn="l"/>
              </a:tabLst>
            </a:pPr>
            <a:endParaRPr lang="en-GB" sz="4000" dirty="0">
              <a:solidFill>
                <a:srgbClr val="000000"/>
              </a:solidFill>
              <a:ea typeface="Calibri"/>
              <a:cs typeface="Calibri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EC0DF59-A047-21E1-DCA5-BB1AB5783476}"/>
              </a:ext>
            </a:extLst>
          </p:cNvPr>
          <p:cNvSpPr txBox="1">
            <a:spLocks/>
          </p:cNvSpPr>
          <p:nvPr/>
        </p:nvSpPr>
        <p:spPr>
          <a:xfrm>
            <a:off x="7287491" y="980901"/>
            <a:ext cx="4731594" cy="5736421"/>
          </a:xfrm>
          <a:prstGeom prst="roundRect">
            <a:avLst>
              <a:gd name="adj" fmla="val 246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9772650" algn="l"/>
              </a:tabLst>
            </a:pPr>
            <a:endParaRPr lang="en-GB"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5DA4C5-0A9E-4DA7-F145-872B54A5AB6B}"/>
              </a:ext>
            </a:extLst>
          </p:cNvPr>
          <p:cNvSpPr txBox="1"/>
          <p:nvPr/>
        </p:nvSpPr>
        <p:spPr>
          <a:xfrm>
            <a:off x="7287491" y="2845712"/>
            <a:ext cx="47315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latin typeface="PoetsenOne" panose="020108030300000D0203" pitchFamily="2" charset="0"/>
              </a:rPr>
              <a:t>name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37D650-3810-F7AA-E6D0-7D7D953F20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903" y="3027068"/>
            <a:ext cx="5881338" cy="2258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245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C10625-7CD2-3D3E-7D2D-47312B1670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53386-4520-1B89-E58D-93951ABF6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PoetsenOne"/>
              </a:rPr>
              <a:t>Identify the Variables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DCBBC-8809-033C-16EA-7E48E5A0EA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7" y="980901"/>
            <a:ext cx="6989796" cy="57364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  <a:tabLst>
                <a:tab pos="9772650" algn="l"/>
              </a:tabLst>
            </a:pPr>
            <a:r>
              <a:rPr lang="en-GB" sz="4000" dirty="0">
                <a:solidFill>
                  <a:srgbClr val="000000"/>
                </a:solidFill>
                <a:ea typeface="Calibri"/>
                <a:cs typeface="Calibri"/>
              </a:rPr>
              <a:t>Can you identify the variable in the below code?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9A7C0C3-0499-A906-846C-F3AFBAD07FC8}"/>
              </a:ext>
            </a:extLst>
          </p:cNvPr>
          <p:cNvSpPr txBox="1">
            <a:spLocks/>
          </p:cNvSpPr>
          <p:nvPr/>
        </p:nvSpPr>
        <p:spPr>
          <a:xfrm>
            <a:off x="7287491" y="980901"/>
            <a:ext cx="4731594" cy="5736421"/>
          </a:xfrm>
          <a:prstGeom prst="roundRect">
            <a:avLst>
              <a:gd name="adj" fmla="val 246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9772650" algn="l"/>
              </a:tabLst>
            </a:pPr>
            <a:endParaRPr lang="en-GB"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BF4168-28DF-0881-7DDE-876688BACA2A}"/>
              </a:ext>
            </a:extLst>
          </p:cNvPr>
          <p:cNvSpPr txBox="1"/>
          <p:nvPr/>
        </p:nvSpPr>
        <p:spPr>
          <a:xfrm>
            <a:off x="7287491" y="2845712"/>
            <a:ext cx="47315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latin typeface="PoetsenOne" panose="020108030300000D0203" pitchFamily="2" charset="0"/>
              </a:rPr>
              <a:t>spent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38F649-832B-0727-6B55-75891BC53A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32" y="2776842"/>
            <a:ext cx="6698158" cy="292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876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F5CB9E-101D-E34D-1A3B-2BB9B42AD1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FDF21-47DD-96AF-B76B-B6744DCD0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PoetsenOne"/>
              </a:rPr>
              <a:t>Identify the Variables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7145F-819A-B495-E8AC-74019027B4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7" y="980901"/>
            <a:ext cx="6989796" cy="57364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  <a:tabLst>
                <a:tab pos="9772650" algn="l"/>
              </a:tabLst>
            </a:pPr>
            <a:r>
              <a:rPr lang="en-GB" sz="4000" dirty="0">
                <a:solidFill>
                  <a:srgbClr val="000000"/>
                </a:solidFill>
                <a:ea typeface="Calibri"/>
                <a:cs typeface="Calibri"/>
              </a:rPr>
              <a:t>Can you identify the variable in the below code?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ADA72B8-B56D-6FA7-ACE1-A4032C92FA9F}"/>
              </a:ext>
            </a:extLst>
          </p:cNvPr>
          <p:cNvSpPr txBox="1">
            <a:spLocks/>
          </p:cNvSpPr>
          <p:nvPr/>
        </p:nvSpPr>
        <p:spPr>
          <a:xfrm>
            <a:off x="7287491" y="980901"/>
            <a:ext cx="4731594" cy="5736421"/>
          </a:xfrm>
          <a:prstGeom prst="roundRect">
            <a:avLst>
              <a:gd name="adj" fmla="val 246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9772650" algn="l"/>
              </a:tabLst>
            </a:pPr>
            <a:endParaRPr lang="en-GB"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4A5ACD-00DC-BC12-ABE7-923D4F1C4FBD}"/>
              </a:ext>
            </a:extLst>
          </p:cNvPr>
          <p:cNvSpPr txBox="1"/>
          <p:nvPr/>
        </p:nvSpPr>
        <p:spPr>
          <a:xfrm>
            <a:off x="7287491" y="2845712"/>
            <a:ext cx="47315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atin typeface="PoetsenOne" panose="020108030300000D0203" pitchFamily="2" charset="0"/>
              </a:rPr>
              <a:t>password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955986-9C38-8F8C-847B-0CDE0AB24A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575" y="2955815"/>
            <a:ext cx="6430868" cy="199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01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b2be62c-1e2c-45fb-aa60-dfc5dde2d2be" xsi:nil="true"/>
    <lcf76f155ced4ddcb4097134ff3c332f xmlns="3641d9e3-1c22-4052-97c7-e1faabb3d5a0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26C0A8E3776C4CBB39DA5723F79EA1" ma:contentTypeVersion="12" ma:contentTypeDescription="Create a new document." ma:contentTypeScope="" ma:versionID="5ca1994428bd1cba5ef2f3539d282899">
  <xsd:schema xmlns:xsd="http://www.w3.org/2001/XMLSchema" xmlns:xs="http://www.w3.org/2001/XMLSchema" xmlns:p="http://schemas.microsoft.com/office/2006/metadata/properties" xmlns:ns2="3641d9e3-1c22-4052-97c7-e1faabb3d5a0" xmlns:ns3="0b2be62c-1e2c-45fb-aa60-dfc5dde2d2be" targetNamespace="http://schemas.microsoft.com/office/2006/metadata/properties" ma:root="true" ma:fieldsID="13aae4e59fe526a7c7415121e510dd3b" ns2:_="" ns3:_="">
    <xsd:import namespace="3641d9e3-1c22-4052-97c7-e1faabb3d5a0"/>
    <xsd:import namespace="0b2be62c-1e2c-45fb-aa60-dfc5dde2d2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41d9e3-1c22-4052-97c7-e1faabb3d5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4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cde0904c-6cf9-4c06-a364-281e7e12152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8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2be62c-1e2c-45fb-aa60-dfc5dde2d2be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c78734b5-d0be-45cc-a23c-2f3caa258580}" ma:internalName="TaxCatchAll" ma:showField="CatchAllData" ma:web="0b2be62c-1e2c-45fb-aa60-dfc5dde2d2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F3A48EB-D4F8-41BC-8A69-CB17DD052082}">
  <ds:schemaRefs>
    <ds:schemaRef ds:uri="http://schemas.microsoft.com/office/2006/metadata/properties"/>
    <ds:schemaRef ds:uri="http://schemas.microsoft.com/office/infopath/2007/PartnerControls"/>
    <ds:schemaRef ds:uri="0b2be62c-1e2c-45fb-aa60-dfc5dde2d2be"/>
    <ds:schemaRef ds:uri="3641d9e3-1c22-4052-97c7-e1faabb3d5a0"/>
  </ds:schemaRefs>
</ds:datastoreItem>
</file>

<file path=customXml/itemProps2.xml><?xml version="1.0" encoding="utf-8"?>
<ds:datastoreItem xmlns:ds="http://schemas.openxmlformats.org/officeDocument/2006/customXml" ds:itemID="{8607CA0B-2905-4FE7-A95B-D37CDF0B4C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641d9e3-1c22-4052-97c7-e1faabb3d5a0"/>
    <ds:schemaRef ds:uri="0b2be62c-1e2c-45fb-aa60-dfc5dde2d2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6CDD1B0-072D-42C6-8559-66D9592DC99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1009</TotalTime>
  <Words>264</Words>
  <Application>Microsoft Office PowerPoint</Application>
  <PresentationFormat>Widescreen</PresentationFormat>
  <Paragraphs>67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PoetsenOne</vt:lpstr>
      <vt:lpstr>Times New Roman</vt:lpstr>
      <vt:lpstr>Wingdings</vt:lpstr>
      <vt:lpstr>Office Theme</vt:lpstr>
      <vt:lpstr>Starter Revision</vt:lpstr>
      <vt:lpstr>Variables</vt:lpstr>
      <vt:lpstr>PowerPoint Presentation</vt:lpstr>
      <vt:lpstr>What is a Variable?</vt:lpstr>
      <vt:lpstr>Naming Variables</vt:lpstr>
      <vt:lpstr>Identifying Variables in Code</vt:lpstr>
      <vt:lpstr>Identify the Variables</vt:lpstr>
      <vt:lpstr>Identify the Variables</vt:lpstr>
      <vt:lpstr>Identify the Variables</vt:lpstr>
      <vt:lpstr>Multiple Variables</vt:lpstr>
      <vt:lpstr>Identify the Variables</vt:lpstr>
      <vt:lpstr>Identify the Variables</vt:lpstr>
      <vt:lpstr>Identify the Variables</vt:lpstr>
      <vt:lpstr>Targets</vt:lpstr>
    </vt:vector>
  </TitlesOfParts>
  <Company>RM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McGrevey</dc:creator>
  <cp:lastModifiedBy>Mr Willis</cp:lastModifiedBy>
  <cp:revision>172</cp:revision>
  <dcterms:created xsi:type="dcterms:W3CDTF">2022-12-14T09:49:06Z</dcterms:created>
  <dcterms:modified xsi:type="dcterms:W3CDTF">2026-05-21T13:55:42Z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0x010100C126C0A8E3776C4CBB39DA5723F79EA1</vt:lpwstr>
  </property>
  <property fmtid="{D5CDD505-2E9C-101B-9397-08002B2CF9AE}" pid="3" name="MediaServiceImageTags">
    <vt:lpwstr/>
  </property>
</Properties>
</file>