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7" r:id="rId5"/>
    <p:sldId id="256" r:id="rId6"/>
    <p:sldId id="292" r:id="rId7"/>
    <p:sldId id="298" r:id="rId8"/>
    <p:sldId id="317" r:id="rId9"/>
    <p:sldId id="323" r:id="rId10"/>
    <p:sldId id="324" r:id="rId11"/>
    <p:sldId id="325" r:id="rId12"/>
    <p:sldId id="326" r:id="rId13"/>
    <p:sldId id="327" r:id="rId14"/>
    <p:sldId id="320" r:id="rId15"/>
    <p:sldId id="328" r:id="rId16"/>
    <p:sldId id="329" r:id="rId17"/>
    <p:sldId id="330" r:id="rId18"/>
    <p:sldId id="331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AFDC9-2892-4053-B210-28D44D0E3125}" v="1" dt="2026-05-21T13:54:32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redo custSel addSld delSld modSld sldOrd">
      <pc:chgData name="Mr Willis" userId="2765ca93-7a01-405e-b58d-65350b177009" providerId="ADAL" clId="{ABA94FE9-082D-4A4E-BA05-334BCEAD4944}" dt="2026-05-21T13:54:32.115" v="12143"/>
      <pc:docMkLst>
        <pc:docMk/>
      </pc:docMkLst>
      <pc:sldChg chg="modSp mod">
        <pc:chgData name="Mr Willis" userId="2765ca93-7a01-405e-b58d-65350b177009" providerId="ADAL" clId="{ABA94FE9-082D-4A4E-BA05-334BCEAD4944}" dt="2026-05-11T12:31:54.462" v="10004" actId="20577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11T12:31:54.462" v="10004" actId="20577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 modAnim">
        <pc:chgData name="Mr Willis" userId="2765ca93-7a01-405e-b58d-65350b177009" providerId="ADAL" clId="{ABA94FE9-082D-4A4E-BA05-334BCEAD4944}" dt="2026-05-21T13:40:46.643" v="12134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40:43.087" v="12133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40:46.643" v="12134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4:32.115" v="12143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12T08:46:11.865" v="12119" actId="6549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4:32.115" v="12143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5-08T11:03:14.672" v="9983" actId="20577"/>
        <pc:sldMkLst>
          <pc:docMk/>
          <pc:sldMk cId="3687313315" sldId="297"/>
        </pc:sldMkLst>
        <pc:spChg chg="mod">
          <ac:chgData name="Mr Willis" userId="2765ca93-7a01-405e-b58d-65350b177009" providerId="ADAL" clId="{ABA94FE9-082D-4A4E-BA05-334BCEAD4944}" dt="2026-05-08T11:03:14.672" v="9983" actId="20577"/>
          <ac:spMkLst>
            <pc:docMk/>
            <pc:sldMk cId="3687313315" sldId="297"/>
            <ac:spMk id="16" creationId="{4D834180-4EC3-ED27-81DD-F2D41613F673}"/>
          </ac:spMkLst>
        </pc:spChg>
      </pc:sldChg>
      <pc:sldChg chg="addSp delSp modSp mod delAnim modAnim">
        <pc:chgData name="Mr Willis" userId="2765ca93-7a01-405e-b58d-65350b177009" providerId="ADAL" clId="{ABA94FE9-082D-4A4E-BA05-334BCEAD4944}" dt="2026-05-12T13:38:22.401" v="12132" actId="1076"/>
        <pc:sldMkLst>
          <pc:docMk/>
          <pc:sldMk cId="3197805773" sldId="298"/>
        </pc:sldMkLst>
        <pc:spChg chg="mod">
          <ac:chgData name="Mr Willis" userId="2765ca93-7a01-405e-b58d-65350b177009" providerId="ADAL" clId="{ABA94FE9-082D-4A4E-BA05-334BCEAD4944}" dt="2026-05-11T12:43:53.798" v="10055" actId="20577"/>
          <ac:spMkLst>
            <pc:docMk/>
            <pc:sldMk cId="3197805773" sldId="298"/>
            <ac:spMk id="2" creationId="{1139FE80-DBCF-447B-8DDB-4818B8774FE8}"/>
          </ac:spMkLst>
        </pc:spChg>
        <pc:spChg chg="mod">
          <ac:chgData name="Mr Willis" userId="2765ca93-7a01-405e-b58d-65350b177009" providerId="ADAL" clId="{ABA94FE9-082D-4A4E-BA05-334BCEAD4944}" dt="2026-05-11T12:44:55.232" v="10220" actId="20577"/>
          <ac:spMkLst>
            <pc:docMk/>
            <pc:sldMk cId="3197805773" sldId="298"/>
            <ac:spMk id="3" creationId="{82304A74-1645-4C21-AD12-4D183431EEA5}"/>
          </ac:spMkLst>
        </pc:spChg>
        <pc:picChg chg="add mod">
          <ac:chgData name="Mr Willis" userId="2765ca93-7a01-405e-b58d-65350b177009" providerId="ADAL" clId="{ABA94FE9-082D-4A4E-BA05-334BCEAD4944}" dt="2026-05-12T13:38:22.401" v="12132" actId="1076"/>
          <ac:picMkLst>
            <pc:docMk/>
            <pc:sldMk cId="3197805773" sldId="298"/>
            <ac:picMk id="8" creationId="{7EF69602-1C7A-778A-9533-E919464607E6}"/>
          </ac:picMkLst>
        </pc:picChg>
      </pc:sldChg>
      <pc:sldChg chg="addSp delSp modSp add mod delAnim">
        <pc:chgData name="Mr Willis" userId="2765ca93-7a01-405e-b58d-65350b177009" providerId="ADAL" clId="{ABA94FE9-082D-4A4E-BA05-334BCEAD4944}" dt="2026-05-11T12:51:05.252" v="10686" actId="20577"/>
        <pc:sldMkLst>
          <pc:docMk/>
          <pc:sldMk cId="150120630" sldId="317"/>
        </pc:sldMkLst>
        <pc:spChg chg="mod">
          <ac:chgData name="Mr Willis" userId="2765ca93-7a01-405e-b58d-65350b177009" providerId="ADAL" clId="{ABA94FE9-082D-4A4E-BA05-334BCEAD4944}" dt="2026-05-11T12:45:09.607" v="10234" actId="20577"/>
          <ac:spMkLst>
            <pc:docMk/>
            <pc:sldMk cId="150120630" sldId="317"/>
            <ac:spMk id="2" creationId="{23F3EF92-EF20-A0CF-585D-5E2B1632A742}"/>
          </ac:spMkLst>
        </pc:spChg>
        <pc:spChg chg="mod">
          <ac:chgData name="Mr Willis" userId="2765ca93-7a01-405e-b58d-65350b177009" providerId="ADAL" clId="{ABA94FE9-082D-4A4E-BA05-334BCEAD4944}" dt="2026-05-11T12:45:41.612" v="10366" actId="20577"/>
          <ac:spMkLst>
            <pc:docMk/>
            <pc:sldMk cId="150120630" sldId="317"/>
            <ac:spMk id="3" creationId="{FA07EC35-9BFB-2C89-0A08-E6F7A3401A55}"/>
          </ac:spMkLst>
        </pc:spChg>
        <pc:spChg chg="mod">
          <ac:chgData name="Mr Willis" userId="2765ca93-7a01-405e-b58d-65350b177009" providerId="ADAL" clId="{ABA94FE9-082D-4A4E-BA05-334BCEAD4944}" dt="2026-05-11T12:50:59.048" v="10679" actId="1076"/>
          <ac:spMkLst>
            <pc:docMk/>
            <pc:sldMk cId="150120630" sldId="317"/>
            <ac:spMk id="5" creationId="{2CFEE75A-3EC9-9D8E-5A5D-62F11FB84F40}"/>
          </ac:spMkLst>
        </pc:spChg>
        <pc:spChg chg="add mod">
          <ac:chgData name="Mr Willis" userId="2765ca93-7a01-405e-b58d-65350b177009" providerId="ADAL" clId="{ABA94FE9-082D-4A4E-BA05-334BCEAD4944}" dt="2026-05-11T12:49:55.578" v="10644" actId="14100"/>
          <ac:spMkLst>
            <pc:docMk/>
            <pc:sldMk cId="150120630" sldId="317"/>
            <ac:spMk id="10" creationId="{C4145E5C-080D-04D6-733A-EF175968F9EE}"/>
          </ac:spMkLst>
        </pc:spChg>
        <pc:spChg chg="add mod">
          <ac:chgData name="Mr Willis" userId="2765ca93-7a01-405e-b58d-65350b177009" providerId="ADAL" clId="{ABA94FE9-082D-4A4E-BA05-334BCEAD4944}" dt="2026-05-11T12:50:54.242" v="10676" actId="1076"/>
          <ac:spMkLst>
            <pc:docMk/>
            <pc:sldMk cId="150120630" sldId="317"/>
            <ac:spMk id="11" creationId="{F0FDDA85-D2BC-6D76-199F-809E2E20B9E4}"/>
          </ac:spMkLst>
        </pc:spChg>
        <pc:spChg chg="add mod">
          <ac:chgData name="Mr Willis" userId="2765ca93-7a01-405e-b58d-65350b177009" providerId="ADAL" clId="{ABA94FE9-082D-4A4E-BA05-334BCEAD4944}" dt="2026-05-11T12:51:05.252" v="10686" actId="20577"/>
          <ac:spMkLst>
            <pc:docMk/>
            <pc:sldMk cId="150120630" sldId="317"/>
            <ac:spMk id="12" creationId="{F2A94AD6-CA0A-37F8-D393-13C4CE0D38E7}"/>
          </ac:spMkLst>
        </pc:spChg>
        <pc:picChg chg="add mod modCrop">
          <ac:chgData name="Mr Willis" userId="2765ca93-7a01-405e-b58d-65350b177009" providerId="ADAL" clId="{ABA94FE9-082D-4A4E-BA05-334BCEAD4944}" dt="2026-05-11T12:49:42.490" v="10640" actId="1076"/>
          <ac:picMkLst>
            <pc:docMk/>
            <pc:sldMk cId="150120630" sldId="317"/>
            <ac:picMk id="6" creationId="{0811667D-B108-4A74-B3B7-D186A46AEDCA}"/>
          </ac:picMkLst>
        </pc:picChg>
        <pc:picChg chg="add mod ord">
          <ac:chgData name="Mr Willis" userId="2765ca93-7a01-405e-b58d-65350b177009" providerId="ADAL" clId="{ABA94FE9-082D-4A4E-BA05-334BCEAD4944}" dt="2026-05-11T12:50:12.728" v="10655" actId="1076"/>
          <ac:picMkLst>
            <pc:docMk/>
            <pc:sldMk cId="150120630" sldId="317"/>
            <ac:picMk id="9" creationId="{4FB397B0-05A0-4E8F-DC3B-2A4937EC30B7}"/>
          </ac:picMkLst>
        </pc:picChg>
      </pc:sldChg>
      <pc:sldChg chg="addSp modSp add mod ord modAnim">
        <pc:chgData name="Mr Willis" userId="2765ca93-7a01-405e-b58d-65350b177009" providerId="ADAL" clId="{ABA94FE9-082D-4A4E-BA05-334BCEAD4944}" dt="2026-05-11T13:09:26.527" v="12072" actId="14826"/>
        <pc:sldMkLst>
          <pc:docMk/>
          <pc:sldMk cId="3159508217" sldId="320"/>
        </pc:sldMkLst>
        <pc:spChg chg="mod">
          <ac:chgData name="Mr Willis" userId="2765ca93-7a01-405e-b58d-65350b177009" providerId="ADAL" clId="{ABA94FE9-082D-4A4E-BA05-334BCEAD4944}" dt="2026-05-11T13:05:17.554" v="11997" actId="20577"/>
          <ac:spMkLst>
            <pc:docMk/>
            <pc:sldMk cId="3159508217" sldId="320"/>
            <ac:spMk id="2" creationId="{6C91673D-353D-8700-5015-D58EC2E20F43}"/>
          </ac:spMkLst>
        </pc:spChg>
        <pc:spChg chg="mod">
          <ac:chgData name="Mr Willis" userId="2765ca93-7a01-405e-b58d-65350b177009" providerId="ADAL" clId="{ABA94FE9-082D-4A4E-BA05-334BCEAD4944}" dt="2026-05-11T13:05:25.321" v="12046" actId="20577"/>
          <ac:spMkLst>
            <pc:docMk/>
            <pc:sldMk cId="3159508217" sldId="320"/>
            <ac:spMk id="3" creationId="{AA29B95A-A3B0-7E72-E6D2-0C9DE55B0DB7}"/>
          </ac:spMkLst>
        </pc:spChg>
        <pc:spChg chg="mod">
          <ac:chgData name="Mr Willis" userId="2765ca93-7a01-405e-b58d-65350b177009" providerId="ADAL" clId="{ABA94FE9-082D-4A4E-BA05-334BCEAD4944}" dt="2026-05-11T13:06:53.361" v="12058" actId="20577"/>
          <ac:spMkLst>
            <pc:docMk/>
            <pc:sldMk cId="3159508217" sldId="320"/>
            <ac:spMk id="4" creationId="{CE9DD4DD-683E-05C4-1FFB-9162B5537C08}"/>
          </ac:spMkLst>
        </pc:spChg>
        <pc:picChg chg="add mod">
          <ac:chgData name="Mr Willis" userId="2765ca93-7a01-405e-b58d-65350b177009" providerId="ADAL" clId="{ABA94FE9-082D-4A4E-BA05-334BCEAD4944}" dt="2026-05-11T13:09:26.527" v="12072" actId="14826"/>
          <ac:picMkLst>
            <pc:docMk/>
            <pc:sldMk cId="3159508217" sldId="320"/>
            <ac:picMk id="7" creationId="{5F78A6E2-2383-8560-6D21-A4C2259BF3C3}"/>
          </ac:picMkLst>
        </pc:picChg>
      </pc:sldChg>
      <pc:sldChg chg="addSp delSp modSp add mod">
        <pc:chgData name="Mr Willis" userId="2765ca93-7a01-405e-b58d-65350b177009" providerId="ADAL" clId="{ABA94FE9-082D-4A4E-BA05-334BCEAD4944}" dt="2026-05-11T12:59:06.568" v="11352" actId="20577"/>
        <pc:sldMkLst>
          <pc:docMk/>
          <pc:sldMk cId="3424856220" sldId="323"/>
        </pc:sldMkLst>
        <pc:spChg chg="mod">
          <ac:chgData name="Mr Willis" userId="2765ca93-7a01-405e-b58d-65350b177009" providerId="ADAL" clId="{ABA94FE9-082D-4A4E-BA05-334BCEAD4944}" dt="2026-05-11T12:47:45.911" v="10404" actId="20577"/>
          <ac:spMkLst>
            <pc:docMk/>
            <pc:sldMk cId="3424856220" sldId="323"/>
            <ac:spMk id="2" creationId="{F852BC5A-01CC-F79C-0FC9-9711AF9AABF1}"/>
          </ac:spMkLst>
        </pc:spChg>
        <pc:spChg chg="mod">
          <ac:chgData name="Mr Willis" userId="2765ca93-7a01-405e-b58d-65350b177009" providerId="ADAL" clId="{ABA94FE9-082D-4A4E-BA05-334BCEAD4944}" dt="2026-05-11T12:59:06.568" v="11352" actId="20577"/>
          <ac:spMkLst>
            <pc:docMk/>
            <pc:sldMk cId="3424856220" sldId="323"/>
            <ac:spMk id="3" creationId="{9485C298-4652-49E7-00DE-87EB43B7B6D0}"/>
          </ac:spMkLst>
        </pc:spChg>
        <pc:spChg chg="add mod ord">
          <ac:chgData name="Mr Willis" userId="2765ca93-7a01-405e-b58d-65350b177009" providerId="ADAL" clId="{ABA94FE9-082D-4A4E-BA05-334BCEAD4944}" dt="2026-05-11T12:51:20.627" v="10689" actId="167"/>
          <ac:spMkLst>
            <pc:docMk/>
            <pc:sldMk cId="3424856220" sldId="323"/>
            <ac:spMk id="8" creationId="{3B42118D-48DC-AE51-AC8C-7ED69CDB503D}"/>
          </ac:spMkLst>
        </pc:spChg>
        <pc:spChg chg="add mod ord">
          <ac:chgData name="Mr Willis" userId="2765ca93-7a01-405e-b58d-65350b177009" providerId="ADAL" clId="{ABA94FE9-082D-4A4E-BA05-334BCEAD4944}" dt="2026-05-11T12:51:20.627" v="10689" actId="167"/>
          <ac:spMkLst>
            <pc:docMk/>
            <pc:sldMk cId="3424856220" sldId="323"/>
            <ac:spMk id="10" creationId="{E64ADF16-75E5-A967-BEC7-79CA78C73F24}"/>
          </ac:spMkLst>
        </pc:spChg>
        <pc:spChg chg="add mod ord">
          <ac:chgData name="Mr Willis" userId="2765ca93-7a01-405e-b58d-65350b177009" providerId="ADAL" clId="{ABA94FE9-082D-4A4E-BA05-334BCEAD4944}" dt="2026-05-11T12:51:20.627" v="10689" actId="167"/>
          <ac:spMkLst>
            <pc:docMk/>
            <pc:sldMk cId="3424856220" sldId="323"/>
            <ac:spMk id="11" creationId="{3C5BAC42-1827-1742-304C-4724615E1170}"/>
          </ac:spMkLst>
        </pc:spChg>
        <pc:spChg chg="add mod ord">
          <ac:chgData name="Mr Willis" userId="2765ca93-7a01-405e-b58d-65350b177009" providerId="ADAL" clId="{ABA94FE9-082D-4A4E-BA05-334BCEAD4944}" dt="2026-05-11T12:51:20.627" v="10689" actId="167"/>
          <ac:spMkLst>
            <pc:docMk/>
            <pc:sldMk cId="3424856220" sldId="323"/>
            <ac:spMk id="12" creationId="{EF533408-AE2B-6A06-674A-B7126A0C77AD}"/>
          </ac:spMkLst>
        </pc:spChg>
        <pc:picChg chg="add mod">
          <ac:chgData name="Mr Willis" userId="2765ca93-7a01-405e-b58d-65350b177009" providerId="ADAL" clId="{ABA94FE9-082D-4A4E-BA05-334BCEAD4944}" dt="2026-05-11T12:49:32.245" v="10638" actId="14100"/>
          <ac:picMkLst>
            <pc:docMk/>
            <pc:sldMk cId="3424856220" sldId="323"/>
            <ac:picMk id="7" creationId="{51FD547E-67D1-56B8-2D5D-C774B0A11E37}"/>
          </ac:picMkLst>
        </pc:picChg>
        <pc:picChg chg="add mod">
          <ac:chgData name="Mr Willis" userId="2765ca93-7a01-405e-b58d-65350b177009" providerId="ADAL" clId="{ABA94FE9-082D-4A4E-BA05-334BCEAD4944}" dt="2026-05-11T12:51:58.267" v="10696" actId="1076"/>
          <ac:picMkLst>
            <pc:docMk/>
            <pc:sldMk cId="3424856220" sldId="323"/>
            <ac:picMk id="14" creationId="{C2F8E430-468F-5ADA-0735-D289E387F1C6}"/>
          </ac:picMkLst>
        </pc:picChg>
      </pc:sldChg>
      <pc:sldChg chg="addSp delSp modSp add mod">
        <pc:chgData name="Mr Willis" userId="2765ca93-7a01-405e-b58d-65350b177009" providerId="ADAL" clId="{ABA94FE9-082D-4A4E-BA05-334BCEAD4944}" dt="2026-05-11T12:58:56.261" v="11349" actId="20577"/>
        <pc:sldMkLst>
          <pc:docMk/>
          <pc:sldMk cId="1518028543" sldId="324"/>
        </pc:sldMkLst>
        <pc:spChg chg="mod">
          <ac:chgData name="Mr Willis" userId="2765ca93-7a01-405e-b58d-65350b177009" providerId="ADAL" clId="{ABA94FE9-082D-4A4E-BA05-334BCEAD4944}" dt="2026-05-11T12:52:34.994" v="10711" actId="20577"/>
          <ac:spMkLst>
            <pc:docMk/>
            <pc:sldMk cId="1518028543" sldId="324"/>
            <ac:spMk id="2" creationId="{4C4127F9-6503-0E81-93B4-936DC715D0D6}"/>
          </ac:spMkLst>
        </pc:spChg>
        <pc:spChg chg="add del mod">
          <ac:chgData name="Mr Willis" userId="2765ca93-7a01-405e-b58d-65350b177009" providerId="ADAL" clId="{ABA94FE9-082D-4A4E-BA05-334BCEAD4944}" dt="2026-05-11T12:58:56.261" v="11349" actId="20577"/>
          <ac:spMkLst>
            <pc:docMk/>
            <pc:sldMk cId="1518028543" sldId="324"/>
            <ac:spMk id="3" creationId="{FE06AC6E-872D-173B-D438-4D0BBA7E60DD}"/>
          </ac:spMkLst>
        </pc:spChg>
        <pc:picChg chg="add mod">
          <ac:chgData name="Mr Willis" userId="2765ca93-7a01-405e-b58d-65350b177009" providerId="ADAL" clId="{ABA94FE9-082D-4A4E-BA05-334BCEAD4944}" dt="2026-05-11T12:54:21.668" v="10956" actId="1076"/>
          <ac:picMkLst>
            <pc:docMk/>
            <pc:sldMk cId="1518028543" sldId="324"/>
            <ac:picMk id="9" creationId="{D1D37C06-45C3-9539-674F-613240D1FF49}"/>
          </ac:picMkLst>
        </pc:picChg>
        <pc:picChg chg="mod">
          <ac:chgData name="Mr Willis" userId="2765ca93-7a01-405e-b58d-65350b177009" providerId="ADAL" clId="{ABA94FE9-082D-4A4E-BA05-334BCEAD4944}" dt="2026-05-11T12:54:39.017" v="10957" actId="14826"/>
          <ac:picMkLst>
            <pc:docMk/>
            <pc:sldMk cId="1518028543" sldId="324"/>
            <ac:picMk id="14" creationId="{39D09038-7846-B874-A958-3063423CD54A}"/>
          </ac:picMkLst>
        </pc:picChg>
      </pc:sldChg>
      <pc:sldChg chg="addSp delSp modSp add mod">
        <pc:chgData name="Mr Willis" userId="2765ca93-7a01-405e-b58d-65350b177009" providerId="ADAL" clId="{ABA94FE9-082D-4A4E-BA05-334BCEAD4944}" dt="2026-05-11T12:59:52.404" v="11425" actId="20577"/>
        <pc:sldMkLst>
          <pc:docMk/>
          <pc:sldMk cId="1424827972" sldId="325"/>
        </pc:sldMkLst>
        <pc:spChg chg="mod">
          <ac:chgData name="Mr Willis" userId="2765ca93-7a01-405e-b58d-65350b177009" providerId="ADAL" clId="{ABA94FE9-082D-4A4E-BA05-334BCEAD4944}" dt="2026-05-11T12:59:52.404" v="11425" actId="20577"/>
          <ac:spMkLst>
            <pc:docMk/>
            <pc:sldMk cId="1424827972" sldId="325"/>
            <ac:spMk id="2" creationId="{99A4160C-888E-C737-B9CF-3CB5704BCD9C}"/>
          </ac:spMkLst>
        </pc:spChg>
        <pc:spChg chg="mod">
          <ac:chgData name="Mr Willis" userId="2765ca93-7a01-405e-b58d-65350b177009" providerId="ADAL" clId="{ABA94FE9-082D-4A4E-BA05-334BCEAD4944}" dt="2026-05-11T12:55:52.682" v="11185" actId="20577"/>
          <ac:spMkLst>
            <pc:docMk/>
            <pc:sldMk cId="1424827972" sldId="325"/>
            <ac:spMk id="3" creationId="{49892A04-6723-9F9C-233E-071C9E388A9A}"/>
          </ac:spMkLst>
        </pc:spChg>
        <pc:picChg chg="add mod">
          <ac:chgData name="Mr Willis" userId="2765ca93-7a01-405e-b58d-65350b177009" providerId="ADAL" clId="{ABA94FE9-082D-4A4E-BA05-334BCEAD4944}" dt="2026-05-11T12:56:43.204" v="11191" actId="1076"/>
          <ac:picMkLst>
            <pc:docMk/>
            <pc:sldMk cId="1424827972" sldId="325"/>
            <ac:picMk id="5" creationId="{4AB2CCBC-5FB1-D9AF-585E-BECF138FCF84}"/>
          </ac:picMkLst>
        </pc:picChg>
        <pc:picChg chg="add mod">
          <ac:chgData name="Mr Willis" userId="2765ca93-7a01-405e-b58d-65350b177009" providerId="ADAL" clId="{ABA94FE9-082D-4A4E-BA05-334BCEAD4944}" dt="2026-05-11T12:57:26.018" v="11199" actId="1076"/>
          <ac:picMkLst>
            <pc:docMk/>
            <pc:sldMk cId="1424827972" sldId="325"/>
            <ac:picMk id="7" creationId="{A3500DA6-AFC7-565A-4C8B-679EC011609B}"/>
          </ac:picMkLst>
        </pc:picChg>
      </pc:sldChg>
      <pc:sldChg chg="modSp add mod">
        <pc:chgData name="Mr Willis" userId="2765ca93-7a01-405e-b58d-65350b177009" providerId="ADAL" clId="{ABA94FE9-082D-4A4E-BA05-334BCEAD4944}" dt="2026-05-11T13:00:19.091" v="11457" actId="20577"/>
        <pc:sldMkLst>
          <pc:docMk/>
          <pc:sldMk cId="3859881654" sldId="326"/>
        </pc:sldMkLst>
        <pc:spChg chg="mod">
          <ac:chgData name="Mr Willis" userId="2765ca93-7a01-405e-b58d-65350b177009" providerId="ADAL" clId="{ABA94FE9-082D-4A4E-BA05-334BCEAD4944}" dt="2026-05-11T13:00:00.633" v="11447" actId="20577"/>
          <ac:spMkLst>
            <pc:docMk/>
            <pc:sldMk cId="3859881654" sldId="326"/>
            <ac:spMk id="2" creationId="{E151509A-9E73-162C-C596-410B6932DA30}"/>
          </ac:spMkLst>
        </pc:spChg>
        <pc:spChg chg="mod">
          <ac:chgData name="Mr Willis" userId="2765ca93-7a01-405e-b58d-65350b177009" providerId="ADAL" clId="{ABA94FE9-082D-4A4E-BA05-334BCEAD4944}" dt="2026-05-11T13:00:19.091" v="11457" actId="20577"/>
          <ac:spMkLst>
            <pc:docMk/>
            <pc:sldMk cId="3859881654" sldId="326"/>
            <ac:spMk id="3" creationId="{7CD76CCC-4410-7937-5C4F-31760072DE17}"/>
          </ac:spMkLst>
        </pc:spChg>
        <pc:picChg chg="mod">
          <ac:chgData name="Mr Willis" userId="2765ca93-7a01-405e-b58d-65350b177009" providerId="ADAL" clId="{ABA94FE9-082D-4A4E-BA05-334BCEAD4944}" dt="2026-05-11T12:58:38.263" v="11344" actId="1076"/>
          <ac:picMkLst>
            <pc:docMk/>
            <pc:sldMk cId="3859881654" sldId="326"/>
            <ac:picMk id="5" creationId="{38468283-E395-DCA6-C314-1D0B4BB69C7C}"/>
          </ac:picMkLst>
        </pc:picChg>
      </pc:sldChg>
      <pc:sldChg chg="modSp add mod">
        <pc:chgData name="Mr Willis" userId="2765ca93-7a01-405e-b58d-65350b177009" providerId="ADAL" clId="{ABA94FE9-082D-4A4E-BA05-334BCEAD4944}" dt="2026-05-11T13:03:50.671" v="11940" actId="14826"/>
        <pc:sldMkLst>
          <pc:docMk/>
          <pc:sldMk cId="1534891305" sldId="327"/>
        </pc:sldMkLst>
        <pc:spChg chg="mod">
          <ac:chgData name="Mr Willis" userId="2765ca93-7a01-405e-b58d-65350b177009" providerId="ADAL" clId="{ABA94FE9-082D-4A4E-BA05-334BCEAD4944}" dt="2026-05-11T13:00:59.144" v="11496" actId="20577"/>
          <ac:spMkLst>
            <pc:docMk/>
            <pc:sldMk cId="1534891305" sldId="327"/>
            <ac:spMk id="2" creationId="{1D1618AC-08C8-5CE6-7C47-154924ADC30C}"/>
          </ac:spMkLst>
        </pc:spChg>
        <pc:spChg chg="mod">
          <ac:chgData name="Mr Willis" userId="2765ca93-7a01-405e-b58d-65350b177009" providerId="ADAL" clId="{ABA94FE9-082D-4A4E-BA05-334BCEAD4944}" dt="2026-05-11T13:02:29.330" v="11937" actId="20577"/>
          <ac:spMkLst>
            <pc:docMk/>
            <pc:sldMk cId="1534891305" sldId="327"/>
            <ac:spMk id="3" creationId="{C5D9271C-2E7F-D595-50A9-505E2007E2B2}"/>
          </ac:spMkLst>
        </pc:spChg>
        <pc:picChg chg="mod">
          <ac:chgData name="Mr Willis" userId="2765ca93-7a01-405e-b58d-65350b177009" providerId="ADAL" clId="{ABA94FE9-082D-4A4E-BA05-334BCEAD4944}" dt="2026-05-11T13:03:25.733" v="11939" actId="14826"/>
          <ac:picMkLst>
            <pc:docMk/>
            <pc:sldMk cId="1534891305" sldId="327"/>
            <ac:picMk id="5" creationId="{F5B116F6-AA72-83D2-FC77-27A82C003764}"/>
          </ac:picMkLst>
        </pc:picChg>
        <pc:picChg chg="mod">
          <ac:chgData name="Mr Willis" userId="2765ca93-7a01-405e-b58d-65350b177009" providerId="ADAL" clId="{ABA94FE9-082D-4A4E-BA05-334BCEAD4944}" dt="2026-05-11T13:03:50.671" v="11940" actId="14826"/>
          <ac:picMkLst>
            <pc:docMk/>
            <pc:sldMk cId="1534891305" sldId="327"/>
            <ac:picMk id="7" creationId="{408EC61C-EDF8-7F22-0573-FC9A32E1C1CA}"/>
          </ac:picMkLst>
        </pc:picChg>
      </pc:sldChg>
      <pc:sldChg chg="modSp add mod">
        <pc:chgData name="Mr Willis" userId="2765ca93-7a01-405e-b58d-65350b177009" providerId="ADAL" clId="{ABA94FE9-082D-4A4E-BA05-334BCEAD4944}" dt="2026-05-11T13:09:05.968" v="12071" actId="14826"/>
        <pc:sldMkLst>
          <pc:docMk/>
          <pc:sldMk cId="3339793477" sldId="328"/>
        </pc:sldMkLst>
        <pc:spChg chg="mod">
          <ac:chgData name="Mr Willis" userId="2765ca93-7a01-405e-b58d-65350b177009" providerId="ADAL" clId="{ABA94FE9-082D-4A4E-BA05-334BCEAD4944}" dt="2026-05-11T13:07:32.593" v="12063" actId="20577"/>
          <ac:spMkLst>
            <pc:docMk/>
            <pc:sldMk cId="3339793477" sldId="328"/>
            <ac:spMk id="4" creationId="{856F4500-B0D9-0874-7584-82A68DEA7075}"/>
          </ac:spMkLst>
        </pc:spChg>
        <pc:picChg chg="mod">
          <ac:chgData name="Mr Willis" userId="2765ca93-7a01-405e-b58d-65350b177009" providerId="ADAL" clId="{ABA94FE9-082D-4A4E-BA05-334BCEAD4944}" dt="2026-05-11T13:09:05.968" v="12071" actId="14826"/>
          <ac:picMkLst>
            <pc:docMk/>
            <pc:sldMk cId="3339793477" sldId="328"/>
            <ac:picMk id="7" creationId="{339C4316-1E11-0FDC-A0C7-F22658FAD1BB}"/>
          </ac:picMkLst>
        </pc:picChg>
      </pc:sldChg>
      <pc:sldChg chg="modSp add mod">
        <pc:chgData name="Mr Willis" userId="2765ca93-7a01-405e-b58d-65350b177009" providerId="ADAL" clId="{ABA94FE9-082D-4A4E-BA05-334BCEAD4944}" dt="2026-05-11T13:08:46.439" v="12070" actId="14826"/>
        <pc:sldMkLst>
          <pc:docMk/>
          <pc:sldMk cId="2215936052" sldId="329"/>
        </pc:sldMkLst>
        <pc:spChg chg="mod">
          <ac:chgData name="Mr Willis" userId="2765ca93-7a01-405e-b58d-65350b177009" providerId="ADAL" clId="{ABA94FE9-082D-4A4E-BA05-334BCEAD4944}" dt="2026-05-11T13:08:20.572" v="12069" actId="20577"/>
          <ac:spMkLst>
            <pc:docMk/>
            <pc:sldMk cId="2215936052" sldId="329"/>
            <ac:spMk id="4" creationId="{8FCCC971-128B-270D-6998-8FE0D6E44AE2}"/>
          </ac:spMkLst>
        </pc:spChg>
        <pc:picChg chg="mod">
          <ac:chgData name="Mr Willis" userId="2765ca93-7a01-405e-b58d-65350b177009" providerId="ADAL" clId="{ABA94FE9-082D-4A4E-BA05-334BCEAD4944}" dt="2026-05-11T13:08:46.439" v="12070" actId="14826"/>
          <ac:picMkLst>
            <pc:docMk/>
            <pc:sldMk cId="2215936052" sldId="329"/>
            <ac:picMk id="7" creationId="{26DAE8B5-AF52-0F65-183B-C0C199D25FE2}"/>
          </ac:picMkLst>
        </pc:picChg>
      </pc:sldChg>
      <pc:sldChg chg="modSp add mod">
        <pc:chgData name="Mr Willis" userId="2765ca93-7a01-405e-b58d-65350b177009" providerId="ADAL" clId="{ABA94FE9-082D-4A4E-BA05-334BCEAD4944}" dt="2026-05-11T13:10:10.106" v="12079" actId="20577"/>
        <pc:sldMkLst>
          <pc:docMk/>
          <pc:sldMk cId="3055068390" sldId="330"/>
        </pc:sldMkLst>
        <pc:spChg chg="mod">
          <ac:chgData name="Mr Willis" userId="2765ca93-7a01-405e-b58d-65350b177009" providerId="ADAL" clId="{ABA94FE9-082D-4A4E-BA05-334BCEAD4944}" dt="2026-05-11T13:10:10.106" v="12079" actId="20577"/>
          <ac:spMkLst>
            <pc:docMk/>
            <pc:sldMk cId="3055068390" sldId="330"/>
            <ac:spMk id="4" creationId="{F06715A9-A10A-2118-605B-D16D75330C59}"/>
          </ac:spMkLst>
        </pc:spChg>
        <pc:picChg chg="mod">
          <ac:chgData name="Mr Willis" userId="2765ca93-7a01-405e-b58d-65350b177009" providerId="ADAL" clId="{ABA94FE9-082D-4A4E-BA05-334BCEAD4944}" dt="2026-05-11T13:10:08.991" v="12077" actId="1076"/>
          <ac:picMkLst>
            <pc:docMk/>
            <pc:sldMk cId="3055068390" sldId="330"/>
            <ac:picMk id="7" creationId="{89E0734D-5EE2-2F70-FACB-C59987A08ECA}"/>
          </ac:picMkLst>
        </pc:picChg>
      </pc:sldChg>
      <pc:sldChg chg="modSp add mod">
        <pc:chgData name="Mr Willis" userId="2765ca93-7a01-405e-b58d-65350b177009" providerId="ADAL" clId="{ABA94FE9-082D-4A4E-BA05-334BCEAD4944}" dt="2026-05-11T13:26:38.680" v="12084" actId="20577"/>
        <pc:sldMkLst>
          <pc:docMk/>
          <pc:sldMk cId="1962605730" sldId="331"/>
        </pc:sldMkLst>
        <pc:spChg chg="mod">
          <ac:chgData name="Mr Willis" userId="2765ca93-7a01-405e-b58d-65350b177009" providerId="ADAL" clId="{ABA94FE9-082D-4A4E-BA05-334BCEAD4944}" dt="2026-05-11T13:26:38.680" v="12084" actId="20577"/>
          <ac:spMkLst>
            <pc:docMk/>
            <pc:sldMk cId="1962605730" sldId="331"/>
            <ac:spMk id="4" creationId="{5FB08630-40E8-A7EA-9A6B-196B9DE0EEBE}"/>
          </ac:spMkLst>
        </pc:spChg>
        <pc:picChg chg="mod">
          <ac:chgData name="Mr Willis" userId="2765ca93-7a01-405e-b58d-65350b177009" providerId="ADAL" clId="{ABA94FE9-082D-4A4E-BA05-334BCEAD4944}" dt="2026-05-11T13:26:35.064" v="12081" actId="14826"/>
          <ac:picMkLst>
            <pc:docMk/>
            <pc:sldMk cId="1962605730" sldId="331"/>
            <ac:picMk id="7" creationId="{7F181CAD-D2A3-88FC-BC69-0934F278DC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Data Types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Variables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E931-3929-F1EB-4A98-97FB16B35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F049D4-DDCB-57EB-F1BD-FFBF1A1570F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E15AA0-DC23-36A6-1CC5-44531F434D17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9CD3F3-45B7-40DA-96E5-8B3395741E7D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2FE5C-5C10-25C8-3849-C7EF6630FB1F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18AC-08C8-5CE6-7C47-154924AD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Adding to a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271C-2E7F-D595-50A9-505E2007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this final example, a variable is used  as part of the calculation.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Instead of using two variables, one variable is used, and value of the variable is reset.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116F6-AA72-83D2-FC77-27A82C00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6710" y="1629595"/>
            <a:ext cx="4355539" cy="1869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EC61C-EDF8-7F22-0573-FC9A32E1C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8260" y="5439577"/>
            <a:ext cx="531332" cy="7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4483-AF6D-8CE7-F640-457D7775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673D-353D-8700-5015-D58EC2E2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Predict the Output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B95A-A3B0-7E72-E6D2-0C9DE55B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predict the output of the following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F74F5A-09BC-B56B-FC71-829D203004C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DD4DD-683E-05C4-1FFB-9162B5537C08}"/>
              </a:ext>
            </a:extLst>
          </p:cNvPr>
          <p:cNvSpPr txBox="1"/>
          <p:nvPr/>
        </p:nvSpPr>
        <p:spPr>
          <a:xfrm>
            <a:off x="7319729" y="3111566"/>
            <a:ext cx="473159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Bear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8A6E2-2383-8560-6D21-A4C2259BF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46" y="3009040"/>
            <a:ext cx="6493458" cy="24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618B-E487-4140-5507-31DDD45C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F2C6-A30A-A035-8A8E-26111FBD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Predict the Output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C604-888B-60E0-4AF9-A6BE2707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predict the output of the following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8EAF14-0E50-8FBC-26E8-FBFFF558C941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F4500-B0D9-0874-7584-82A68DEA7075}"/>
              </a:ext>
            </a:extLst>
          </p:cNvPr>
          <p:cNvSpPr txBox="1"/>
          <p:nvPr/>
        </p:nvSpPr>
        <p:spPr>
          <a:xfrm>
            <a:off x="7319729" y="3111566"/>
            <a:ext cx="473159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C4316-1E11-0FDC-A0C7-F22658FAD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19" y="2993139"/>
            <a:ext cx="6000513" cy="25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3CD3-2468-0990-44A8-50FDCF47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AFA-36B5-1632-071F-DCB6B96B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Predict the Output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70E3-3255-956D-338A-C2826AF6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predict the output of the following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5B807D-8727-9A28-167D-0275A7617D69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CC971-128B-270D-6998-8FE0D6E44AE2}"/>
              </a:ext>
            </a:extLst>
          </p:cNvPr>
          <p:cNvSpPr txBox="1"/>
          <p:nvPr/>
        </p:nvSpPr>
        <p:spPr>
          <a:xfrm>
            <a:off x="7319729" y="3111566"/>
            <a:ext cx="473159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7.59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AE8B5-AF52-0F65-183B-C0C199D2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93" y="2993139"/>
            <a:ext cx="5655763" cy="25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EFAC3-F3AD-352D-0AE7-2629B1B9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135C-3157-54A9-549C-2135C5B7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Predict the Output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3980-51AB-D618-8AC0-64D79317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predict the output of the following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B2D901-C02D-CEEC-E7A3-BCE011DC1D40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715A9-A10A-2118-605B-D16D75330C59}"/>
              </a:ext>
            </a:extLst>
          </p:cNvPr>
          <p:cNvSpPr txBox="1"/>
          <p:nvPr/>
        </p:nvSpPr>
        <p:spPr>
          <a:xfrm>
            <a:off x="7319729" y="3111566"/>
            <a:ext cx="473159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0734D-5EE2-2F70-FACB-C59987A08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237" y="2788984"/>
            <a:ext cx="6460190" cy="28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8FB8-A338-2BFB-B01E-F5256C62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CB0C-5670-8798-0777-C4DFA2C7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Predict the Output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1135-1806-F1DB-472D-4CA4B2524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Can you predict the output of the following code?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76F336-AE46-4717-6C72-94F078805BD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08630-40E8-A7EA-9A6B-196B9DE0EEBE}"/>
              </a:ext>
            </a:extLst>
          </p:cNvPr>
          <p:cNvSpPr txBox="1"/>
          <p:nvPr/>
        </p:nvSpPr>
        <p:spPr>
          <a:xfrm>
            <a:off x="7319729" y="3111566"/>
            <a:ext cx="473159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>
                <a:latin typeface="PoetsenOne" panose="020108030300000D0203" pitchFamily="2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181CAD-D2A3-88FC-BC69-0934F278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237" y="2854337"/>
            <a:ext cx="6460190" cy="27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predict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the output of a program.</a:t>
            </a: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Outputs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Outputs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Outputs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predict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the output of a program.</a:t>
            </a: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an Output?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Outputs are the information a program shows to the user.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Outputs are a way for the program to communicate with the user.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69602-1C7A-778A-9533-E9194646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895" y="1287214"/>
            <a:ext cx="3752785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BA40-0D26-5295-0F99-43316094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F92-EF20-A0CF-585D-5E2B1632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Simple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EC35-9BFB-2C89-0A08-E6F7A3401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The most simple output would be displaying text.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print(“Hello!”)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This line of code displays the word “Hello!” to the user.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FEE75A-3EC9-9D8E-5A5D-62F11FB84F40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1667D-B108-4A74-B3B7-D186A46A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0"/>
          <a:stretch>
            <a:fillRect/>
          </a:stretch>
        </p:blipFill>
        <p:spPr>
          <a:xfrm>
            <a:off x="7495786" y="1940641"/>
            <a:ext cx="4315003" cy="64012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145E5C-080D-04D6-733A-EF175968F9EE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397B0-05A0-4E8F-DC3B-2A4937EC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913" y="5646479"/>
            <a:ext cx="1486107" cy="571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FDDA85-D2BC-6D76-199F-809E2E20B9E4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94AD6-CA0A-37F8-D393-13C4CE0D38E7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5012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AC3B-865C-B573-8D32-D9135E6A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42118D-48DC-AE51-AC8C-7ED69CDB503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4ADF16-75E5-A967-BEC7-79CA78C73F24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BAC42-1827-1742-304C-4724615E1170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33408-AE2B-6A06-674A-B7126A0C77AD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2BC5A-01CC-F79C-0FC9-9711AF9A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Printing out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C298-4652-49E7-00DE-87EB43B7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The next part is to print the data stored within a variable.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Printing the variable ‘name’ will display the variables value (Sam) to the user.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D547E-67D1-56B8-2D5D-C774B0A1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62" y="1659895"/>
            <a:ext cx="4221130" cy="1869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F8E430-468F-5ADA-0735-D289E387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27" y="5538525"/>
            <a:ext cx="1589224" cy="6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5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16BE8-458E-E127-C8E8-27FF12DA3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CBC280-9B1C-76C7-162B-5D237CE2821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C33E49-DAB1-84B8-1097-9C8D71035237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21D6C-FD4A-D015-CCB2-29E3383F12A4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245E8-515A-41A6-6159-60F1ABECFC53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27F9-6503-0E81-93B4-936DC715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Printing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AC6E-872D-173B-D438-4D0BBA7E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It’s possible to perform maths and display the output to the user.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The code will perform the calculation before displaying the answer to the user.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D09038-7846-B874-A958-3063423C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812" y="5538525"/>
            <a:ext cx="1324853" cy="677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37C06-45C3-9539-674F-613240D1F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0" y="1798315"/>
            <a:ext cx="3953675" cy="6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2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A7D27-7BBE-502C-BF8E-9B460F8FF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B8C6C5-A1C3-5181-EA7B-1236A50110A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5F4458-1879-EDB0-9C0E-3D04E8C99962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79513-9965-FDED-934D-EEF67929A5D2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6D6BF-9C3B-1996-A270-8D7B165224BA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4160C-888E-C737-B9CF-3CB5704B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Using variables to do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92A04-6723-9F9C-233E-071C9E388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Most math problems will be completed using variables, and only the total will be displayed to the user.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this example, two variables are added together and the total is displayed to the user.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2CCBC-5FB1-D9AF-585E-BECF138F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752" y="1680508"/>
            <a:ext cx="4537070" cy="1561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00DA6-AFC7-565A-4C8B-679EC011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100" y="5439577"/>
            <a:ext cx="923653" cy="7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2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1654-D736-778C-4FCD-923E7F91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573893-2F59-5D43-0E03-A35930A4669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6D8EC4-BDB0-4938-F704-A83A24869421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D97DF-7A39-9BDA-E2DF-D13DA1B84CD5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27FC0-8391-D051-D750-DB52F307CCAB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1509A-9E73-162C-C596-410B6932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Using a Total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6CCC-4410-7937-5C4F-31760072D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What if a third variable is used to store the total?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Now the program stores the total as a variable and only displays the total to the user.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68283-E395-DCA6-C314-1D0B4BB6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3866" y="1629595"/>
            <a:ext cx="4441228" cy="1869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68D78-9B1D-DEFF-F030-E240635E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100" y="5439577"/>
            <a:ext cx="923653" cy="7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07CA0B-2905-4FE7-A95B-D37CDF0B4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3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374</Words>
  <Application>Microsoft Office PowerPoint</Application>
  <PresentationFormat>Widescreen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Outputs</vt:lpstr>
      <vt:lpstr>PowerPoint Presentation</vt:lpstr>
      <vt:lpstr>What is an Output?</vt:lpstr>
      <vt:lpstr>Simple Outputs</vt:lpstr>
      <vt:lpstr>Printing out Variables</vt:lpstr>
      <vt:lpstr>Printing Maths</vt:lpstr>
      <vt:lpstr>Using variables to do outputs</vt:lpstr>
      <vt:lpstr>Using a Total variable</vt:lpstr>
      <vt:lpstr>Adding to a Variable</vt:lpstr>
      <vt:lpstr>Predict the Output</vt:lpstr>
      <vt:lpstr>Predict the Output</vt:lpstr>
      <vt:lpstr>Predict the Output</vt:lpstr>
      <vt:lpstr>Predict the Output</vt:lpstr>
      <vt:lpstr>Predict the Output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