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7" r:id="rId5"/>
    <p:sldId id="256" r:id="rId6"/>
    <p:sldId id="292" r:id="rId7"/>
    <p:sldId id="298" r:id="rId8"/>
    <p:sldId id="332" r:id="rId9"/>
    <p:sldId id="317" r:id="rId10"/>
    <p:sldId id="323" r:id="rId11"/>
    <p:sldId id="333" r:id="rId12"/>
    <p:sldId id="334" r:id="rId13"/>
    <p:sldId id="335" r:id="rId14"/>
    <p:sldId id="336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287F1-D527-4061-B719-F37D5C2CE40B}" v="28" dt="2026-05-21T13:55:08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redo custSel addSld delSld modSld sldOrd">
      <pc:chgData name="Mr Willis" userId="2765ca93-7a01-405e-b58d-65350b177009" providerId="ADAL" clId="{ABA94FE9-082D-4A4E-BA05-334BCEAD4944}" dt="2026-05-21T13:55:08.820" v="13800"/>
      <pc:docMkLst>
        <pc:docMk/>
      </pc:docMkLst>
      <pc:sldChg chg="modSp mod">
        <pc:chgData name="Mr Willis" userId="2765ca93-7a01-405e-b58d-65350b177009" providerId="ADAL" clId="{ABA94FE9-082D-4A4E-BA05-334BCEAD4944}" dt="2026-05-15T14:17:17.202" v="13783" actId="20577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15T14:17:17.202" v="13783" actId="20577"/>
          <ac:spMkLst>
            <pc:docMk/>
            <pc:sldMk cId="3574939770" sldId="256"/>
            <ac:spMk id="2" creationId="{00000000-0000-0000-0000-000000000000}"/>
          </ac:spMkLst>
        </pc:spChg>
      </pc:sldChg>
      <pc:sldChg chg="modSp mod modAnim">
        <pc:chgData name="Mr Willis" userId="2765ca93-7a01-405e-b58d-65350b177009" providerId="ADAL" clId="{ABA94FE9-082D-4A4E-BA05-334BCEAD4944}" dt="2026-05-21T13:41:07.057" v="13786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41:02.550" v="13785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1:07.057" v="13786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5:08.820" v="13800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15T11:31:05.905" v="13730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5:08.820" v="13800"/>
          <ac:spMkLst>
            <pc:docMk/>
            <pc:sldMk cId="1300434218" sldId="294"/>
            <ac:spMk id="5" creationId="{B6DC17AC-1827-4FB8-9F35-4D044CF64019}"/>
          </ac:spMkLst>
        </pc:spChg>
      </pc:sldChg>
      <pc:sldChg chg="modSp add mod ord">
        <pc:chgData name="Mr Willis" userId="2765ca93-7a01-405e-b58d-65350b177009" providerId="ADAL" clId="{ABA94FE9-082D-4A4E-BA05-334BCEAD4944}" dt="2026-05-15T14:17:04.675" v="13771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15T14:17:04.675" v="13771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addSp delSp modSp mod delAnim modAnim chgLayout">
        <pc:chgData name="Mr Willis" userId="2765ca93-7a01-405e-b58d-65350b177009" providerId="ADAL" clId="{ABA94FE9-082D-4A4E-BA05-334BCEAD4944}" dt="2026-05-15T11:19:43.622" v="13043" actId="700"/>
        <pc:sldMkLst>
          <pc:docMk/>
          <pc:sldMk cId="3197805773" sldId="298"/>
        </pc:sldMkLst>
        <pc:spChg chg="mod ord">
          <ac:chgData name="Mr Willis" userId="2765ca93-7a01-405e-b58d-65350b177009" providerId="ADAL" clId="{ABA94FE9-082D-4A4E-BA05-334BCEAD4944}" dt="2026-05-15T11:19:43.622" v="13043" actId="700"/>
          <ac:spMkLst>
            <pc:docMk/>
            <pc:sldMk cId="3197805773" sldId="298"/>
            <ac:spMk id="2" creationId="{1139FE80-DBCF-447B-8DDB-4818B8774FE8}"/>
          </ac:spMkLst>
        </pc:spChg>
        <pc:spChg chg="mod ord">
          <ac:chgData name="Mr Willis" userId="2765ca93-7a01-405e-b58d-65350b177009" providerId="ADAL" clId="{ABA94FE9-082D-4A4E-BA05-334BCEAD4944}" dt="2026-05-15T11:19:43.622" v="13043" actId="700"/>
          <ac:spMkLst>
            <pc:docMk/>
            <pc:sldMk cId="3197805773" sldId="298"/>
            <ac:spMk id="3" creationId="{82304A74-1645-4C21-AD12-4D183431EEA5}"/>
          </ac:spMkLst>
        </pc:spChg>
        <pc:picChg chg="add mod modCrop">
          <ac:chgData name="Mr Willis" userId="2765ca93-7a01-405e-b58d-65350b177009" providerId="ADAL" clId="{ABA94FE9-082D-4A4E-BA05-334BCEAD4944}" dt="2026-05-15T11:05:01.014" v="12650" actId="1036"/>
          <ac:picMkLst>
            <pc:docMk/>
            <pc:sldMk cId="3197805773" sldId="298"/>
            <ac:picMk id="8" creationId="{7EF69602-1C7A-778A-9533-E919464607E6}"/>
          </ac:picMkLst>
        </pc:picChg>
      </pc:sldChg>
      <pc:sldChg chg="addSp delSp modSp add mod delAnim chgLayout">
        <pc:chgData name="Mr Willis" userId="2765ca93-7a01-405e-b58d-65350b177009" providerId="ADAL" clId="{ABA94FE9-082D-4A4E-BA05-334BCEAD4944}" dt="2026-05-15T11:21:04.415" v="13173" actId="1076"/>
        <pc:sldMkLst>
          <pc:docMk/>
          <pc:sldMk cId="150120630" sldId="317"/>
        </pc:sldMkLst>
        <pc:spChg chg="mod ord">
          <ac:chgData name="Mr Willis" userId="2765ca93-7a01-405e-b58d-65350b177009" providerId="ADAL" clId="{ABA94FE9-082D-4A4E-BA05-334BCEAD4944}" dt="2026-05-15T11:19:47.420" v="13044" actId="700"/>
          <ac:spMkLst>
            <pc:docMk/>
            <pc:sldMk cId="150120630" sldId="317"/>
            <ac:spMk id="2" creationId="{23F3EF92-EF20-A0CF-585D-5E2B1632A742}"/>
          </ac:spMkLst>
        </pc:spChg>
        <pc:spChg chg="mod ord">
          <ac:chgData name="Mr Willis" userId="2765ca93-7a01-405e-b58d-65350b177009" providerId="ADAL" clId="{ABA94FE9-082D-4A4E-BA05-334BCEAD4944}" dt="2026-05-15T11:20:02.354" v="13058" actId="14100"/>
          <ac:spMkLst>
            <pc:docMk/>
            <pc:sldMk cId="150120630" sldId="317"/>
            <ac:spMk id="3" creationId="{FA07EC35-9BFB-2C89-0A08-E6F7A3401A55}"/>
          </ac:spMkLst>
        </pc:spChg>
        <pc:spChg chg="add mod">
          <ac:chgData name="Mr Willis" userId="2765ca93-7a01-405e-b58d-65350b177009" providerId="ADAL" clId="{ABA94FE9-082D-4A4E-BA05-334BCEAD4944}" dt="2026-05-15T11:21:04.415" v="13173" actId="1076"/>
          <ac:spMkLst>
            <pc:docMk/>
            <pc:sldMk cId="150120630" sldId="317"/>
            <ac:spMk id="4" creationId="{FF577F9E-48E6-EC8A-D38B-CACE9F216EB9}"/>
          </ac:spMkLst>
        </pc:spChg>
      </pc:sldChg>
      <pc:sldChg chg="addSp delSp modSp add mod">
        <pc:chgData name="Mr Willis" userId="2765ca93-7a01-405e-b58d-65350b177009" providerId="ADAL" clId="{ABA94FE9-082D-4A4E-BA05-334BCEAD4944}" dt="2026-05-15T11:26:18.835" v="13400" actId="20577"/>
        <pc:sldMkLst>
          <pc:docMk/>
          <pc:sldMk cId="3424856220" sldId="323"/>
        </pc:sldMkLst>
        <pc:spChg chg="mod">
          <ac:chgData name="Mr Willis" userId="2765ca93-7a01-405e-b58d-65350b177009" providerId="ADAL" clId="{ABA94FE9-082D-4A4E-BA05-334BCEAD4944}" dt="2026-05-15T11:25:14.764" v="13228" actId="20577"/>
          <ac:spMkLst>
            <pc:docMk/>
            <pc:sldMk cId="3424856220" sldId="323"/>
            <ac:spMk id="2" creationId="{F852BC5A-01CC-F79C-0FC9-9711AF9AABF1}"/>
          </ac:spMkLst>
        </pc:spChg>
        <pc:spChg chg="mod">
          <ac:chgData name="Mr Willis" userId="2765ca93-7a01-405e-b58d-65350b177009" providerId="ADAL" clId="{ABA94FE9-082D-4A4E-BA05-334BCEAD4944}" dt="2026-05-15T11:25:48.902" v="13387" actId="20577"/>
          <ac:spMkLst>
            <pc:docMk/>
            <pc:sldMk cId="3424856220" sldId="323"/>
            <ac:spMk id="3" creationId="{9485C298-4652-49E7-00DE-87EB43B7B6D0}"/>
          </ac:spMkLst>
        </pc:spChg>
        <pc:spChg chg="add mod">
          <ac:chgData name="Mr Willis" userId="2765ca93-7a01-405e-b58d-65350b177009" providerId="ADAL" clId="{ABA94FE9-082D-4A4E-BA05-334BCEAD4944}" dt="2026-05-15T11:25:57.742" v="13394" actId="1076"/>
          <ac:spMkLst>
            <pc:docMk/>
            <pc:sldMk cId="3424856220" sldId="323"/>
            <ac:spMk id="4" creationId="{04EFBB45-C012-48B2-B669-1C0BA999C33B}"/>
          </ac:spMkLst>
        </pc:spChg>
        <pc:spChg chg="add mod">
          <ac:chgData name="Mr Willis" userId="2765ca93-7a01-405e-b58d-65350b177009" providerId="ADAL" clId="{ABA94FE9-082D-4A4E-BA05-334BCEAD4944}" dt="2026-05-15T11:26:18.835" v="13400" actId="20577"/>
          <ac:spMkLst>
            <pc:docMk/>
            <pc:sldMk cId="3424856220" sldId="323"/>
            <ac:spMk id="5" creationId="{67AC70E9-0900-D7ED-FB5B-2413D4A4BD25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8" creationId="{3B42118D-48DC-AE51-AC8C-7ED69CDB503D}"/>
          </ac:spMkLst>
        </pc:spChg>
        <pc:spChg chg="add mod ord">
          <ac:chgData name="Mr Willis" userId="2765ca93-7a01-405e-b58d-65350b177009" providerId="ADAL" clId="{ABA94FE9-082D-4A4E-BA05-334BCEAD4944}" dt="2026-05-11T12:51:20.627" v="10689" actId="167"/>
          <ac:spMkLst>
            <pc:docMk/>
            <pc:sldMk cId="3424856220" sldId="323"/>
            <ac:spMk id="10" creationId="{E64ADF16-75E5-A967-BEC7-79CA78C73F24}"/>
          </ac:spMkLst>
        </pc:spChg>
        <pc:spChg chg="add mod ord">
          <ac:chgData name="Mr Willis" userId="2765ca93-7a01-405e-b58d-65350b177009" providerId="ADAL" clId="{ABA94FE9-082D-4A4E-BA05-334BCEAD4944}" dt="2026-05-15T11:24:35.997" v="13176" actId="20577"/>
          <ac:spMkLst>
            <pc:docMk/>
            <pc:sldMk cId="3424856220" sldId="323"/>
            <ac:spMk id="11" creationId="{3C5BAC42-1827-1742-304C-4724615E1170}"/>
          </ac:spMkLst>
        </pc:spChg>
        <pc:spChg chg="add mod ord">
          <ac:chgData name="Mr Willis" userId="2765ca93-7a01-405e-b58d-65350b177009" providerId="ADAL" clId="{ABA94FE9-082D-4A4E-BA05-334BCEAD4944}" dt="2026-05-15T11:24:40.582" v="13183" actId="20577"/>
          <ac:spMkLst>
            <pc:docMk/>
            <pc:sldMk cId="3424856220" sldId="323"/>
            <ac:spMk id="12" creationId="{EF533408-AE2B-6A06-674A-B7126A0C77AD}"/>
          </ac:spMkLst>
        </pc:spChg>
      </pc:sldChg>
      <pc:sldChg chg="addSp delSp modSp add mod">
        <pc:chgData name="Mr Willis" userId="2765ca93-7a01-405e-b58d-65350b177009" providerId="ADAL" clId="{ABA94FE9-082D-4A4E-BA05-334BCEAD4944}" dt="2026-05-15T11:12:27.312" v="12907" actId="14100"/>
        <pc:sldMkLst>
          <pc:docMk/>
          <pc:sldMk cId="724883251" sldId="332"/>
        </pc:sldMkLst>
        <pc:spChg chg="mod">
          <ac:chgData name="Mr Willis" userId="2765ca93-7a01-405e-b58d-65350b177009" providerId="ADAL" clId="{ABA94FE9-082D-4A4E-BA05-334BCEAD4944}" dt="2026-05-15T11:07:03.726" v="12886" actId="20577"/>
          <ac:spMkLst>
            <pc:docMk/>
            <pc:sldMk cId="724883251" sldId="332"/>
            <ac:spMk id="3" creationId="{438CA4AB-45CC-5AFB-8B29-3B9205D76BB2}"/>
          </ac:spMkLst>
        </pc:spChg>
        <pc:picChg chg="add mod">
          <ac:chgData name="Mr Willis" userId="2765ca93-7a01-405e-b58d-65350b177009" providerId="ADAL" clId="{ABA94FE9-082D-4A4E-BA05-334BCEAD4944}" dt="2026-05-15T11:12:27.312" v="12907" actId="14100"/>
          <ac:picMkLst>
            <pc:docMk/>
            <pc:sldMk cId="724883251" sldId="332"/>
            <ac:picMk id="11" creationId="{DC212CC8-167B-0E9E-2811-8161C339044D}"/>
          </ac:picMkLst>
        </pc:picChg>
      </pc:sldChg>
      <pc:sldChg chg="modSp add mod">
        <pc:chgData name="Mr Willis" userId="2765ca93-7a01-405e-b58d-65350b177009" providerId="ADAL" clId="{ABA94FE9-082D-4A4E-BA05-334BCEAD4944}" dt="2026-05-15T11:28:30.200" v="13547" actId="20577"/>
        <pc:sldMkLst>
          <pc:docMk/>
          <pc:sldMk cId="2643082181" sldId="333"/>
        </pc:sldMkLst>
        <pc:spChg chg="mod">
          <ac:chgData name="Mr Willis" userId="2765ca93-7a01-405e-b58d-65350b177009" providerId="ADAL" clId="{ABA94FE9-082D-4A4E-BA05-334BCEAD4944}" dt="2026-05-15T11:28:27.900" v="13545" actId="20577"/>
          <ac:spMkLst>
            <pc:docMk/>
            <pc:sldMk cId="2643082181" sldId="333"/>
            <ac:spMk id="3" creationId="{FEA53E4E-FCDA-7F35-08AF-15FCB248539C}"/>
          </ac:spMkLst>
        </pc:spChg>
        <pc:spChg chg="mod">
          <ac:chgData name="Mr Willis" userId="2765ca93-7a01-405e-b58d-65350b177009" providerId="ADAL" clId="{ABA94FE9-082D-4A4E-BA05-334BCEAD4944}" dt="2026-05-15T11:28:07.324" v="13522" actId="20577"/>
          <ac:spMkLst>
            <pc:docMk/>
            <pc:sldMk cId="2643082181" sldId="333"/>
            <ac:spMk id="4" creationId="{94A564AB-B02C-AD3C-F42B-FAB05DD5D39E}"/>
          </ac:spMkLst>
        </pc:spChg>
        <pc:spChg chg="mod">
          <ac:chgData name="Mr Willis" userId="2765ca93-7a01-405e-b58d-65350b177009" providerId="ADAL" clId="{ABA94FE9-082D-4A4E-BA05-334BCEAD4944}" dt="2026-05-15T11:28:30.200" v="13547" actId="20577"/>
          <ac:spMkLst>
            <pc:docMk/>
            <pc:sldMk cId="2643082181" sldId="333"/>
            <ac:spMk id="5" creationId="{96E17142-2783-DF0C-636F-62AE41F042EA}"/>
          </ac:spMkLst>
        </pc:spChg>
      </pc:sldChg>
      <pc:sldChg chg="modSp add mod">
        <pc:chgData name="Mr Willis" userId="2765ca93-7a01-405e-b58d-65350b177009" providerId="ADAL" clId="{ABA94FE9-082D-4A4E-BA05-334BCEAD4944}" dt="2026-05-15T11:29:30.076" v="13593" actId="20577"/>
        <pc:sldMkLst>
          <pc:docMk/>
          <pc:sldMk cId="1238982759" sldId="334"/>
        </pc:sldMkLst>
        <pc:spChg chg="mod">
          <ac:chgData name="Mr Willis" userId="2765ca93-7a01-405e-b58d-65350b177009" providerId="ADAL" clId="{ABA94FE9-082D-4A4E-BA05-334BCEAD4944}" dt="2026-05-15T11:29:27.511" v="13591" actId="20577"/>
          <ac:spMkLst>
            <pc:docMk/>
            <pc:sldMk cId="1238982759" sldId="334"/>
            <ac:spMk id="3" creationId="{975D3231-9977-3D5A-C7D9-02B9A6DB2B4B}"/>
          </ac:spMkLst>
        </pc:spChg>
        <pc:spChg chg="mod">
          <ac:chgData name="Mr Willis" userId="2765ca93-7a01-405e-b58d-65350b177009" providerId="ADAL" clId="{ABA94FE9-082D-4A4E-BA05-334BCEAD4944}" dt="2026-05-15T11:29:09.963" v="13565" actId="20577"/>
          <ac:spMkLst>
            <pc:docMk/>
            <pc:sldMk cId="1238982759" sldId="334"/>
            <ac:spMk id="4" creationId="{4E82FC85-F692-2136-ADC5-1F805C53D226}"/>
          </ac:spMkLst>
        </pc:spChg>
        <pc:spChg chg="mod">
          <ac:chgData name="Mr Willis" userId="2765ca93-7a01-405e-b58d-65350b177009" providerId="ADAL" clId="{ABA94FE9-082D-4A4E-BA05-334BCEAD4944}" dt="2026-05-15T11:29:30.076" v="13593" actId="20577"/>
          <ac:spMkLst>
            <pc:docMk/>
            <pc:sldMk cId="1238982759" sldId="334"/>
            <ac:spMk id="5" creationId="{6C3340CF-04E4-99B0-8D28-27FFE28FB960}"/>
          </ac:spMkLst>
        </pc:spChg>
      </pc:sldChg>
      <pc:sldChg chg="addSp delSp modSp add mod">
        <pc:chgData name="Mr Willis" userId="2765ca93-7a01-405e-b58d-65350b177009" providerId="ADAL" clId="{ABA94FE9-082D-4A4E-BA05-334BCEAD4944}" dt="2026-05-15T11:32:05.053" v="13748" actId="20577"/>
        <pc:sldMkLst>
          <pc:docMk/>
          <pc:sldMk cId="4265698524" sldId="335"/>
        </pc:sldMkLst>
        <pc:spChg chg="mod">
          <ac:chgData name="Mr Willis" userId="2765ca93-7a01-405e-b58d-65350b177009" providerId="ADAL" clId="{ABA94FE9-082D-4A4E-BA05-334BCEAD4944}" dt="2026-05-15T11:29:50.645" v="13616" actId="20577"/>
          <ac:spMkLst>
            <pc:docMk/>
            <pc:sldMk cId="4265698524" sldId="335"/>
            <ac:spMk id="2" creationId="{DE13BD40-56D3-DE3E-C91A-86E8B0DB93A4}"/>
          </ac:spMkLst>
        </pc:spChg>
        <pc:spChg chg="mod">
          <ac:chgData name="Mr Willis" userId="2765ca93-7a01-405e-b58d-65350b177009" providerId="ADAL" clId="{ABA94FE9-082D-4A4E-BA05-334BCEAD4944}" dt="2026-05-15T11:30:51.651" v="13729" actId="20577"/>
          <ac:spMkLst>
            <pc:docMk/>
            <pc:sldMk cId="4265698524" sldId="335"/>
            <ac:spMk id="3" creationId="{DE702A75-CBB7-DC25-E2B1-D214644B5642}"/>
          </ac:spMkLst>
        </pc:spChg>
        <pc:spChg chg="mod">
          <ac:chgData name="Mr Willis" userId="2765ca93-7a01-405e-b58d-65350b177009" providerId="ADAL" clId="{ABA94FE9-082D-4A4E-BA05-334BCEAD4944}" dt="2026-05-15T11:32:05.053" v="13748" actId="20577"/>
          <ac:spMkLst>
            <pc:docMk/>
            <pc:sldMk cId="4265698524" sldId="335"/>
            <ac:spMk id="5" creationId="{4F5C19ED-4E65-4B76-4384-171E9FCB4C2B}"/>
          </ac:spMkLst>
        </pc:spChg>
        <pc:spChg chg="mod">
          <ac:chgData name="Mr Willis" userId="2765ca93-7a01-405e-b58d-65350b177009" providerId="ADAL" clId="{ABA94FE9-082D-4A4E-BA05-334BCEAD4944}" dt="2026-05-15T11:30:29.482" v="13625" actId="20577"/>
          <ac:spMkLst>
            <pc:docMk/>
            <pc:sldMk cId="4265698524" sldId="335"/>
            <ac:spMk id="11" creationId="{C591937B-902C-C6A3-DFF0-709DC04901B8}"/>
          </ac:spMkLst>
        </pc:spChg>
        <pc:spChg chg="mod">
          <ac:chgData name="Mr Willis" userId="2765ca93-7a01-405e-b58d-65350b177009" providerId="ADAL" clId="{ABA94FE9-082D-4A4E-BA05-334BCEAD4944}" dt="2026-05-15T11:30:32.222" v="13631" actId="20577"/>
          <ac:spMkLst>
            <pc:docMk/>
            <pc:sldMk cId="4265698524" sldId="335"/>
            <ac:spMk id="12" creationId="{91D19790-D263-58DA-AB11-87D98C755128}"/>
          </ac:spMkLst>
        </pc:spChg>
        <pc:picChg chg="add mod modCrop">
          <ac:chgData name="Mr Willis" userId="2765ca93-7a01-405e-b58d-65350b177009" providerId="ADAL" clId="{ABA94FE9-082D-4A4E-BA05-334BCEAD4944}" dt="2026-05-15T11:31:56.438" v="13740" actId="1076"/>
          <ac:picMkLst>
            <pc:docMk/>
            <pc:sldMk cId="4265698524" sldId="335"/>
            <ac:picMk id="7" creationId="{A2153E09-3F46-D08F-8F86-98D01A15B053}"/>
          </ac:picMkLst>
        </pc:picChg>
      </pc:sldChg>
      <pc:sldChg chg="modSp add mod">
        <pc:chgData name="Mr Willis" userId="2765ca93-7a01-405e-b58d-65350b177009" providerId="ADAL" clId="{ABA94FE9-082D-4A4E-BA05-334BCEAD4944}" dt="2026-05-15T11:33:03.097" v="13751" actId="20577"/>
        <pc:sldMkLst>
          <pc:docMk/>
          <pc:sldMk cId="2944874286" sldId="336"/>
        </pc:sldMkLst>
        <pc:spChg chg="mod">
          <ac:chgData name="Mr Willis" userId="2765ca93-7a01-405e-b58d-65350b177009" providerId="ADAL" clId="{ABA94FE9-082D-4A4E-BA05-334BCEAD4944}" dt="2026-05-15T11:33:03.097" v="13751" actId="20577"/>
          <ac:spMkLst>
            <pc:docMk/>
            <pc:sldMk cId="2944874286" sldId="336"/>
            <ac:spMk id="5" creationId="{70FE6718-DBEF-3D1E-FBEF-A19400202881}"/>
          </ac:spMkLst>
        </pc:spChg>
        <pc:picChg chg="mod">
          <ac:chgData name="Mr Willis" userId="2765ca93-7a01-405e-b58d-65350b177009" providerId="ADAL" clId="{ABA94FE9-082D-4A4E-BA05-334BCEAD4944}" dt="2026-05-15T11:32:58.619" v="13750" actId="14826"/>
          <ac:picMkLst>
            <pc:docMk/>
            <pc:sldMk cId="2944874286" sldId="336"/>
            <ac:picMk id="7" creationId="{3378AF12-4A80-B310-1327-0D530880F9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Data Types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Variables</a:t>
            </a:r>
          </a:p>
          <a:p>
            <a:r>
              <a:rPr lang="en-GB" sz="3200" dirty="0">
                <a:ea typeface="Calibri" panose="020F0502020204030204"/>
                <a:cs typeface="Calibri" panose="020F0502020204030204"/>
              </a:rPr>
              <a:t>Outputs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5BF14-E10E-70A2-E757-7F7832F37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63847-54A6-4444-9DBA-CC8DDCCC36F2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285EA-34B5-342B-B103-0D9E7B98B0FB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91937B-902C-C6A3-DFF0-709DC04901B8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19790-D263-58DA-AB11-87D98C755128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3BD40-56D3-DE3E-C91A-86E8B0DB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How this looks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02A75-CBB7-DC25-E2B1-D214644B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code, the process is the exact same.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Instead of an answer, the program will produce an output.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C19ED-4E65-4B76-4384-171E9FCB4C2B}"/>
              </a:ext>
            </a:extLst>
          </p:cNvPr>
          <p:cNvSpPr txBox="1"/>
          <p:nvPr/>
        </p:nvSpPr>
        <p:spPr>
          <a:xfrm>
            <a:off x="8162624" y="5467529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53E09-3F46-D08F-8F86-98D01A15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/>
          <a:stretch>
            <a:fillRect/>
          </a:stretch>
        </p:blipFill>
        <p:spPr>
          <a:xfrm>
            <a:off x="7440565" y="2000905"/>
            <a:ext cx="4448364" cy="6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FC9F-C895-02F7-FC9D-6908472B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D2617-AC2A-01BC-B2B4-B934A46FF78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6B9BD-C6CD-BAC2-6BB0-07BF368FE6F1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02269-CD07-E759-B3FE-CE2918CB6739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BC39A-F61D-57FD-B00F-17024A87CED2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Output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1E655-D17D-C58A-8B99-12F5253E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How this looks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6B33E-CCE9-4A45-1D78-C5171EF87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code, the process is the exact same.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Instead of an answer, the program will produce an output.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E6718-DBEF-3D1E-FBEF-A19400202881}"/>
              </a:ext>
            </a:extLst>
          </p:cNvPr>
          <p:cNvSpPr txBox="1"/>
          <p:nvPr/>
        </p:nvSpPr>
        <p:spPr>
          <a:xfrm>
            <a:off x="8162624" y="5467529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8AF12-4A80-B310-1327-0D530880F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b="6459"/>
          <a:stretch/>
        </p:blipFill>
        <p:spPr>
          <a:xfrm>
            <a:off x="7440565" y="2000905"/>
            <a:ext cx="4448364" cy="6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remember 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what each mathematical operator does within code.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b="1" dirty="0"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the order of operations in calculations.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b="1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predict</a:t>
            </a:r>
            <a:r>
              <a:rPr lang="en-GB" sz="3200" b="1" dirty="0">
                <a:ea typeface="Times New Roman" panose="02020603050405020304" pitchFamily="18" charset="0"/>
                <a:cs typeface="Times New Roman"/>
              </a:rPr>
              <a:t> the output of a program.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Calculations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>
                <a:cs typeface="Times New Roman" panose="02020603050405020304" pitchFamily="18" charset="0"/>
              </a:rPr>
              <a:t>Calculations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Calculations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remember 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what each mathematical operator does within code.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identify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order of operations in calculations.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predict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output of a program.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are Mathematical Operators?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Mathematical Operators are what are used to add, subtract, divide and multiply.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programming, the logic is the same but the symbols that are used can be different.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69602-1C7A-778A-9533-E9194646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1" b="95534" l="3668" r="94498">
                        <a14:foregroundMark x1="9729" y1="90032" x2="7097" y2="75040"/>
                        <a14:foregroundMark x1="7097" y1="75040" x2="9330" y2="49043"/>
                        <a14:foregroundMark x1="9330" y1="49043" x2="6220" y2="20893"/>
                        <a14:foregroundMark x1="6220" y1="20893" x2="8533" y2="8692"/>
                        <a14:foregroundMark x1="12839" y1="10766" x2="56539" y2="23445"/>
                        <a14:foregroundMark x1="56539" y1="23445" x2="56699" y2="23604"/>
                        <a14:foregroundMark x1="67225" y1="10048" x2="79187" y2="59569"/>
                        <a14:foregroundMark x1="79187" y1="59569" x2="78628" y2="60925"/>
                        <a14:foregroundMark x1="9091" y1="94338" x2="30463" y2="93939"/>
                        <a14:foregroundMark x1="16268" y1="92982" x2="7337" y2="87560"/>
                        <a14:foregroundMark x1="7337" y1="87560" x2="6619" y2="85965"/>
                        <a14:foregroundMark x1="7576" y1="85805" x2="4466" y2="72807"/>
                        <a14:foregroundMark x1="9729" y1="83493" x2="4147" y2="62041"/>
                        <a14:foregroundMark x1="4147" y1="62041" x2="6300" y2="11164"/>
                        <a14:foregroundMark x1="6300" y1="11164" x2="14912" y2="3030"/>
                        <a14:foregroundMark x1="14912" y1="3030" x2="16667" y2="3429"/>
                        <a14:foregroundMark x1="40590" y1="92982" x2="83652" y2="97608"/>
                        <a14:foregroundMark x1="83652" y1="97608" x2="93222" y2="94099"/>
                        <a14:foregroundMark x1="93222" y1="94099" x2="94577" y2="70096"/>
                        <a14:foregroundMark x1="89314" y1="85805" x2="42903" y2="87719"/>
                        <a14:foregroundMark x1="42903" y1="87719" x2="42903" y2="87719"/>
                        <a14:foregroundMark x1="56140" y1="79346" x2="80781" y2="53748"/>
                        <a14:foregroundMark x1="80781" y1="53748" x2="81021" y2="53748"/>
                        <a14:foregroundMark x1="31419" y1="59171" x2="28628" y2="71132"/>
                        <a14:foregroundMark x1="28628" y1="71132" x2="29107" y2="73923"/>
                        <a14:foregroundMark x1="29346" y1="90829" x2="27193" y2="79585"/>
                        <a14:foregroundMark x1="25997" y1="65231" x2="32137" y2="53270"/>
                        <a14:foregroundMark x1="32137" y1="53270" x2="32695" y2="43142"/>
                        <a14:foregroundMark x1="32695" y1="43142" x2="25997" y2="24801"/>
                        <a14:foregroundMark x1="38278" y1="24960" x2="29745" y2="59968"/>
                        <a14:foregroundMark x1="29745" y1="59968" x2="29665" y2="61483"/>
                        <a14:foregroundMark x1="84131" y1="79745" x2="91707" y2="71292"/>
                        <a14:foregroundMark x1="91707" y1="71292" x2="95295" y2="6061"/>
                        <a14:foregroundMark x1="95295" y1="6061" x2="18182" y2="2711"/>
                        <a14:foregroundMark x1="18182" y1="2711" x2="8453" y2="3748"/>
                        <a14:foregroundMark x1="8453" y1="3748" x2="3748" y2="14434"/>
                        <a14:foregroundMark x1="3748" y1="14434" x2="8054" y2="25678"/>
                        <a14:foregroundMark x1="8054" y1="25678" x2="11404" y2="28708"/>
                        <a14:foregroundMark x1="80781" y1="18182" x2="66029" y2="18820"/>
                        <a14:foregroundMark x1="66029" y1="18820" x2="47528" y2="32376"/>
                        <a14:foregroundMark x1="47528" y1="32376" x2="42185" y2="69856"/>
                        <a14:foregroundMark x1="42185" y1="69856" x2="43780" y2="82217"/>
                        <a14:foregroundMark x1="43780" y1="82217" x2="48565" y2="90909"/>
                        <a14:foregroundMark x1="48565" y1="90909" x2="59809" y2="95534"/>
                        <a14:foregroundMark x1="76316" y1="90829" x2="83254" y2="82057"/>
                        <a14:foregroundMark x1="83254" y1="82057" x2="89713" y2="29665"/>
                        <a14:foregroundMark x1="5183" y1="61483" x2="3987" y2="72648"/>
                        <a14:foregroundMark x1="3987" y1="72648" x2="6778" y2="85486"/>
                        <a14:foregroundMark x1="6778" y1="85486" x2="9330" y2="87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" r="3487"/>
          <a:stretch>
            <a:fillRect/>
          </a:stretch>
        </p:blipFill>
        <p:spPr>
          <a:xfrm>
            <a:off x="7410758" y="1232535"/>
            <a:ext cx="4523160" cy="49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1670D-1FD5-37C1-CFBB-BBCD2F4A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4098-A361-B803-DEAA-D79785A2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are Mathematical Operators?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A4AB-45CC-5AFB-8B29-3B9205D76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When using mathematical operators within code, the logic is still the same.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2 x 10 is the same as 2 * 10.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6 </a:t>
            </a:r>
            <a:r>
              <a:rPr lang="en-GB" sz="4000" dirty="0"/>
              <a:t>÷ 3 is the same as 6 / 3.</a:t>
            </a: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6934D9-5974-A63C-F3D6-B6508D9F1CD7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212CC8-167B-0E9E-2811-8161C339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24" y="1015826"/>
            <a:ext cx="4269530" cy="56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BA40-0D26-5295-0F99-4331609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F92-EF20-A0CF-585D-5E2B1632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EC35-9BFB-2C89-0A08-E6F7A340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Order of Operations determines the steps you take to calculate an answer.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77F9E-48E6-EC8A-D38B-CACE9F216EB9}"/>
              </a:ext>
            </a:extLst>
          </p:cNvPr>
          <p:cNvSpPr txBox="1"/>
          <p:nvPr/>
        </p:nvSpPr>
        <p:spPr>
          <a:xfrm>
            <a:off x="2289073" y="2618046"/>
            <a:ext cx="810178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4000" dirty="0"/>
              <a:t>Solve anything in brackets first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4000" dirty="0"/>
              <a:t>Multiply and Divide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4000" dirty="0"/>
              <a:t>Add and Subtract</a:t>
            </a:r>
          </a:p>
        </p:txBody>
      </p:sp>
    </p:spTree>
    <p:extLst>
      <p:ext uri="{BB962C8B-B14F-4D97-AF65-F5344CB8AC3E}">
        <p14:creationId xmlns:p14="http://schemas.microsoft.com/office/powerpoint/2010/main" val="15012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AC3B-865C-B573-8D32-D9135E6A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42118D-48DC-AE51-AC8C-7ED69CDB503D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4ADF16-75E5-A967-BEC7-79CA78C73F24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BAC42-1827-1742-304C-4724615E1170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33408-AE2B-6A06-674A-B7126A0C77AD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2BC5A-01CC-F79C-0FC9-9711AF9A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C298-4652-49E7-00DE-87EB43B7B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this example, the brackets must be completed first.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2 + 5 = 7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We can then add the 10 to the answer from the brackets.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FBB45-C012-48B2-B669-1C0BA999C33B}"/>
              </a:ext>
            </a:extLst>
          </p:cNvPr>
          <p:cNvSpPr txBox="1"/>
          <p:nvPr/>
        </p:nvSpPr>
        <p:spPr>
          <a:xfrm>
            <a:off x="8076899" y="2143125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10 + (2 + 5)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C70E9-0900-D7ED-FB5B-2413D4A4BD25}"/>
              </a:ext>
            </a:extLst>
          </p:cNvPr>
          <p:cNvSpPr txBox="1"/>
          <p:nvPr/>
        </p:nvSpPr>
        <p:spPr>
          <a:xfrm>
            <a:off x="8162624" y="5467529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2485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EF4F-1BC1-890C-D397-CB95BC76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462CD-DC7C-8771-F01E-022EB69D3F33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3A4E71-9037-5738-0BC7-423172AD5CC7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D140C-9579-A6FF-5A35-184D2445F882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8BA7F-C094-54B8-4B2C-32792CB4CF73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CB041-E0F9-6C85-91C8-E4C7F84C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3E4E-FCDA-7F35-08AF-15FCB248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this example, complete the multiplication first.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2 * 5 = 10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We can then add the 5 to the answer from the multiplication.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564AB-B02C-AD3C-F42B-FAB05DD5D39E}"/>
              </a:ext>
            </a:extLst>
          </p:cNvPr>
          <p:cNvSpPr txBox="1"/>
          <p:nvPr/>
        </p:nvSpPr>
        <p:spPr>
          <a:xfrm>
            <a:off x="8076899" y="2143125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5 + 2 *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17142-2783-DF0C-636F-62AE41F042EA}"/>
              </a:ext>
            </a:extLst>
          </p:cNvPr>
          <p:cNvSpPr txBox="1"/>
          <p:nvPr/>
        </p:nvSpPr>
        <p:spPr>
          <a:xfrm>
            <a:off x="8162624" y="5467529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4308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26D8-005E-8912-1B6B-B9D6A0875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4EB99D-9A92-B33B-E615-B0B42320F60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3364957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FC9132-FAD7-B6D8-6470-078F6C99D169}"/>
              </a:ext>
            </a:extLst>
          </p:cNvPr>
          <p:cNvSpPr txBox="1">
            <a:spLocks/>
          </p:cNvSpPr>
          <p:nvPr/>
        </p:nvSpPr>
        <p:spPr>
          <a:xfrm>
            <a:off x="7287491" y="4584425"/>
            <a:ext cx="4731594" cy="2124108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4A4F0-DC31-4097-9DB6-98DAD3876B74}"/>
              </a:ext>
            </a:extLst>
          </p:cNvPr>
          <p:cNvSpPr txBox="1"/>
          <p:nvPr/>
        </p:nvSpPr>
        <p:spPr>
          <a:xfrm>
            <a:off x="8621352" y="1036528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DD755-3482-6FC6-FD41-39D6D3052DB4}"/>
              </a:ext>
            </a:extLst>
          </p:cNvPr>
          <p:cNvSpPr txBox="1"/>
          <p:nvPr/>
        </p:nvSpPr>
        <p:spPr>
          <a:xfrm>
            <a:off x="8621352" y="4705185"/>
            <a:ext cx="2063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PoetsenOne" panose="020108030300000D0203" pitchFamily="2" charset="0"/>
              </a:rPr>
              <a:t>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4BFE7-A5F5-32D2-CAB5-1CEF978E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3231-9977-3D5A-C7D9-02B9A6DB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In this example, complete the division first. 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9 / 3 = 3</a:t>
            </a:r>
          </a:p>
          <a:p>
            <a:pPr marL="0" indent="0" algn="ctr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We can then add the 1 to the answer from the division.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2FC85-F692-2136-ADC5-1F805C53D226}"/>
              </a:ext>
            </a:extLst>
          </p:cNvPr>
          <p:cNvSpPr txBox="1"/>
          <p:nvPr/>
        </p:nvSpPr>
        <p:spPr>
          <a:xfrm>
            <a:off x="8076899" y="2143125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 + 9 /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340CF-04E4-99B0-8D28-27FFE28FB960}"/>
              </a:ext>
            </a:extLst>
          </p:cNvPr>
          <p:cNvSpPr txBox="1"/>
          <p:nvPr/>
        </p:nvSpPr>
        <p:spPr>
          <a:xfrm>
            <a:off x="8162624" y="5467529"/>
            <a:ext cx="315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3898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8607CA0B-2905-4FE7-A95B-D37CDF0B4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383</Words>
  <Application>Microsoft Office PowerPoint</Application>
  <PresentationFormat>Widescreen</PresentationFormat>
  <Paragraphs>96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Calculations</vt:lpstr>
      <vt:lpstr>PowerPoint Presentation</vt:lpstr>
      <vt:lpstr>What are Mathematical Operators?</vt:lpstr>
      <vt:lpstr>What are Mathematical Operators?</vt:lpstr>
      <vt:lpstr>Order of Operations</vt:lpstr>
      <vt:lpstr>Order of Operations</vt:lpstr>
      <vt:lpstr>Order of Operations</vt:lpstr>
      <vt:lpstr>Order of Operations</vt:lpstr>
      <vt:lpstr>How this looks in code</vt:lpstr>
      <vt:lpstr>How this looks in code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