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97" r:id="rId5"/>
    <p:sldId id="256" r:id="rId6"/>
    <p:sldId id="292" r:id="rId7"/>
    <p:sldId id="298" r:id="rId8"/>
    <p:sldId id="299" r:id="rId9"/>
    <p:sldId id="300" r:id="rId10"/>
    <p:sldId id="301" r:id="rId11"/>
    <p:sldId id="303" r:id="rId12"/>
    <p:sldId id="304" r:id="rId13"/>
    <p:sldId id="305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6B28C2-B2FB-491C-8856-EAB09F9ECAE8}" v="3" dt="2026-05-21T13:00:44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Willis" userId="2765ca93-7a01-405e-b58d-65350b177009" providerId="ADAL" clId="{ABA94FE9-082D-4A4E-BA05-334BCEAD4944}"/>
    <pc:docChg chg="modSld">
      <pc:chgData name="Mr Willis" userId="2765ca93-7a01-405e-b58d-65350b177009" providerId="ADAL" clId="{ABA94FE9-082D-4A4E-BA05-334BCEAD4944}" dt="2026-05-21T13:41:43.244" v="7" actId="403"/>
      <pc:docMkLst>
        <pc:docMk/>
      </pc:docMkLst>
      <pc:sldChg chg="modSp mod">
        <pc:chgData name="Mr Willis" userId="2765ca93-7a01-405e-b58d-65350b177009" providerId="ADAL" clId="{ABA94FE9-082D-4A4E-BA05-334BCEAD4944}" dt="2026-05-21T13:00:53.432" v="3" actId="2711"/>
        <pc:sldMkLst>
          <pc:docMk/>
          <pc:sldMk cId="3574939770" sldId="256"/>
        </pc:sldMkLst>
        <pc:spChg chg="mod">
          <ac:chgData name="Mr Willis" userId="2765ca93-7a01-405e-b58d-65350b177009" providerId="ADAL" clId="{ABA94FE9-082D-4A4E-BA05-334BCEAD4944}" dt="2026-05-21T13:00:53.432" v="3" actId="2711"/>
          <ac:spMkLst>
            <pc:docMk/>
            <pc:sldMk cId="3574939770" sldId="256"/>
            <ac:spMk id="2" creationId="{00000000-0000-0000-0000-000000000000}"/>
          </ac:spMkLst>
        </pc:spChg>
      </pc:sldChg>
      <pc:sldChg chg="modSp mod">
        <pc:chgData name="Mr Willis" userId="2765ca93-7a01-405e-b58d-65350b177009" providerId="ADAL" clId="{ABA94FE9-082D-4A4E-BA05-334BCEAD4944}" dt="2026-05-21T13:41:43.244" v="7" actId="403"/>
        <pc:sldMkLst>
          <pc:docMk/>
          <pc:sldMk cId="1240347921" sldId="292"/>
        </pc:sldMkLst>
        <pc:spChg chg="mod">
          <ac:chgData name="Mr Willis" userId="2765ca93-7a01-405e-b58d-65350b177009" providerId="ADAL" clId="{ABA94FE9-082D-4A4E-BA05-334BCEAD4944}" dt="2026-05-21T13:41:39.513" v="6" actId="1582"/>
          <ac:spMkLst>
            <pc:docMk/>
            <pc:sldMk cId="1240347921" sldId="292"/>
            <ac:spMk id="4" creationId="{00000000-0000-0000-0000-000000000000}"/>
          </ac:spMkLst>
        </pc:spChg>
        <pc:spChg chg="mod">
          <ac:chgData name="Mr Willis" userId="2765ca93-7a01-405e-b58d-65350b177009" providerId="ADAL" clId="{ABA94FE9-082D-4A4E-BA05-334BCEAD4944}" dt="2026-05-21T13:41:43.244" v="7" actId="403"/>
          <ac:spMkLst>
            <pc:docMk/>
            <pc:sldMk cId="1240347921" sldId="292"/>
            <ac:spMk id="8" creationId="{00000000-0000-0000-0000-000000000000}"/>
          </ac:spMkLst>
        </pc:spChg>
      </pc:sldChg>
      <pc:sldChg chg="modSp mod">
        <pc:chgData name="Mr Willis" userId="2765ca93-7a01-405e-b58d-65350b177009" providerId="ADAL" clId="{ABA94FE9-082D-4A4E-BA05-334BCEAD4944}" dt="2026-05-21T13:01:07.145" v="5" actId="113"/>
        <pc:sldMkLst>
          <pc:docMk/>
          <pc:sldMk cId="1300434218" sldId="294"/>
        </pc:sldMkLst>
        <pc:spChg chg="mod">
          <ac:chgData name="Mr Willis" userId="2765ca93-7a01-405e-b58d-65350b177009" providerId="ADAL" clId="{ABA94FE9-082D-4A4E-BA05-334BCEAD4944}" dt="2026-05-21T13:01:07.145" v="5" actId="113"/>
          <ac:spMkLst>
            <pc:docMk/>
            <pc:sldMk cId="1300434218" sldId="294"/>
            <ac:spMk id="3" creationId="{4C2DF315-C779-42F2-B9EA-6B19244E3340}"/>
          </ac:spMkLst>
        </pc:spChg>
      </pc:sldChg>
    </pc:docChg>
  </pc:docChgLst>
  <pc:docChgLst>
    <pc:chgData name="Mr Willis" userId="2765ca93-7a01-405e-b58d-65350b177009" providerId="ADAL" clId="{BC81A39D-E8D0-476B-903C-B864F54DC9E5}"/>
    <pc:docChg chg="undo custSel modSld">
      <pc:chgData name="Mr Willis" userId="2765ca93-7a01-405e-b58d-65350b177009" providerId="ADAL" clId="{BC81A39D-E8D0-476B-903C-B864F54DC9E5}" dt="2026-04-21T13:25:25.924" v="32" actId="1076"/>
      <pc:docMkLst>
        <pc:docMk/>
      </pc:docMkLst>
      <pc:sldChg chg="modSp mod">
        <pc:chgData name="Mr Willis" userId="2765ca93-7a01-405e-b58d-65350b177009" providerId="ADAL" clId="{BC81A39D-E8D0-476B-903C-B864F54DC9E5}" dt="2026-04-21T13:25:25.924" v="32" actId="1076"/>
        <pc:sldMkLst>
          <pc:docMk/>
          <pc:sldMk cId="1300434218" sldId="294"/>
        </pc:sldMkLst>
        <pc:spChg chg="mod">
          <ac:chgData name="Mr Willis" userId="2765ca93-7a01-405e-b58d-65350b177009" providerId="ADAL" clId="{BC81A39D-E8D0-476B-903C-B864F54DC9E5}" dt="2026-04-21T13:24:40.531" v="22" actId="20577"/>
          <ac:spMkLst>
            <pc:docMk/>
            <pc:sldMk cId="1300434218" sldId="294"/>
            <ac:spMk id="5" creationId="{B6DC17AC-1827-4FB8-9F35-4D044CF64019}"/>
          </ac:spMkLst>
        </pc:spChg>
        <pc:picChg chg="mod">
          <ac:chgData name="Mr Willis" userId="2765ca93-7a01-405e-b58d-65350b177009" providerId="ADAL" clId="{BC81A39D-E8D0-476B-903C-B864F54DC9E5}" dt="2026-04-21T13:25:25.924" v="32" actId="1076"/>
          <ac:picMkLst>
            <pc:docMk/>
            <pc:sldMk cId="1300434218" sldId="294"/>
            <ac:picMk id="8" creationId="{2D7A91C3-0DFA-43AE-9A1A-C3AC99B4389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74308-D547-4D47-8A23-E352C6638882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0DC95-CAC4-448E-8ABC-F40809AB7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207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84400-3D4C-47B8-93BF-39DA393B4CD0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0214B-67C4-44FC-9775-F2500C1D3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83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0214B-67C4-44FC-9775-F2500C1D3EC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1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oundRect">
            <a:avLst>
              <a:gd name="adj" fmla="val 13534"/>
            </a:avLst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ound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47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25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89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0677" y="149468"/>
            <a:ext cx="11878408" cy="6734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0677" y="980902"/>
            <a:ext cx="11878408" cy="5727630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63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62509"/>
          </a:xfrm>
          <a:prstGeom prst="roundRect">
            <a:avLst>
              <a:gd name="adj" fmla="val 9674"/>
            </a:avLst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81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6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70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7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2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58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0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25000">
              <a:schemeClr val="accent2"/>
            </a:gs>
            <a:gs pos="50000">
              <a:srgbClr val="FB3F90"/>
            </a:gs>
            <a:gs pos="100000">
              <a:srgbClr val="00B0F0"/>
            </a:gs>
            <a:gs pos="75000">
              <a:srgbClr val="7030A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903" y="90617"/>
            <a:ext cx="12060194" cy="7157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03" y="897774"/>
            <a:ext cx="12060194" cy="5890203"/>
          </a:xfrm>
          <a:prstGeom prst="roundRect">
            <a:avLst>
              <a:gd name="adj" fmla="val 21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63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FAD2-98AC-44DE-986A-4F9020B6F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PoetsenOne"/>
              </a:rPr>
              <a:t>Starter Revision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AD30-D14E-49A2-B7A4-D2801A1BD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72111"/>
            <a:ext cx="5865487" cy="57364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200" u="sng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B0872-F805-C127-16BF-A14141ED0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57" y="1314282"/>
            <a:ext cx="5386926" cy="783997"/>
          </a:xfrm>
          <a:prstGeom prst="rect">
            <a:avLst/>
          </a:prstGeom>
        </p:spPr>
      </p:pic>
      <p:pic>
        <p:nvPicPr>
          <p:cNvPr id="11" name="Picture 10" descr="A person sitting at a desk&#10;&#10;AI-generated content may be incorrect.">
            <a:extLst>
              <a:ext uri="{FF2B5EF4-FFF2-40B4-BE49-F238E27FC236}">
                <a16:creationId xmlns:a16="http://schemas.microsoft.com/office/drawing/2014/main" id="{96106DA7-14C3-48AC-688C-B984430B0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813" y="3708997"/>
            <a:ext cx="2429214" cy="2400635"/>
          </a:xfrm>
          <a:prstGeom prst="rect">
            <a:avLst/>
          </a:prstGeom>
        </p:spPr>
      </p:pic>
      <p:pic>
        <p:nvPicPr>
          <p:cNvPr id="13" name="Picture 12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D5DA9141-944D-E624-E88F-178F0370D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24" y="2433677"/>
            <a:ext cx="1733792" cy="71447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834180-4EC3-ED27-81DD-F2D41613F673}"/>
              </a:ext>
            </a:extLst>
          </p:cNvPr>
          <p:cNvSpPr txBox="1">
            <a:spLocks/>
          </p:cNvSpPr>
          <p:nvPr/>
        </p:nvSpPr>
        <p:spPr>
          <a:xfrm>
            <a:off x="6185836" y="2325425"/>
            <a:ext cx="5865487" cy="4383106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dirty="0"/>
              <a:t>Computing Foundations</a:t>
            </a:r>
          </a:p>
          <a:p>
            <a:r>
              <a:rPr lang="en-GB" sz="3200" dirty="0"/>
              <a:t>Data Types</a:t>
            </a:r>
          </a:p>
          <a:p>
            <a:r>
              <a:rPr lang="en-GB" sz="3200" dirty="0"/>
              <a:t>Variables</a:t>
            </a:r>
          </a:p>
          <a:p>
            <a:r>
              <a:rPr lang="en-GB" sz="3200" dirty="0">
                <a:ea typeface="Calibri" panose="020F0502020204030204"/>
                <a:cs typeface="Calibri" panose="020F0502020204030204"/>
              </a:rPr>
              <a:t>Inputs and Outputs</a:t>
            </a:r>
          </a:p>
          <a:p>
            <a:r>
              <a:rPr lang="en-GB" sz="3200" dirty="0">
                <a:ea typeface="Calibri" panose="020F0502020204030204"/>
                <a:cs typeface="Calibri" panose="020F0502020204030204"/>
              </a:rPr>
              <a:t>Calculations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BD1686D-7A20-2AA1-C7A8-E3D476D34329}"/>
              </a:ext>
            </a:extLst>
          </p:cNvPr>
          <p:cNvSpPr txBox="1">
            <a:spLocks/>
          </p:cNvSpPr>
          <p:nvPr/>
        </p:nvSpPr>
        <p:spPr>
          <a:xfrm>
            <a:off x="6185835" y="972111"/>
            <a:ext cx="5865487" cy="1204161"/>
          </a:xfrm>
          <a:prstGeom prst="roundRect">
            <a:avLst>
              <a:gd name="adj" fmla="val 138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b="1" dirty="0"/>
              <a:t>Subject</a:t>
            </a:r>
            <a:r>
              <a:rPr lang="en-GB" sz="3200" dirty="0"/>
              <a:t>: Computing Technologies</a:t>
            </a:r>
          </a:p>
          <a:p>
            <a:pPr marL="0" indent="0">
              <a:buNone/>
            </a:pPr>
            <a:r>
              <a:rPr lang="en-GB" sz="3200" b="1" dirty="0"/>
              <a:t>Level</a:t>
            </a:r>
            <a:r>
              <a:rPr lang="en-GB" sz="3200" dirty="0"/>
              <a:t>: 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87313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E2D3B-4852-F03E-D9EB-179A5A0D7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BA38-F460-947F-C4C7-4F5788D2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Data is the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D78EA-B28B-6EDA-A15C-7062B9A79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All tasks require the sharing of data over a network.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9DE352-4B90-841B-08DC-B2D0A881614D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B2401-9DD0-B5BC-D657-0C1DECECC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641" y="1514690"/>
            <a:ext cx="4624718" cy="46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32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C300-62C0-4C34-9F12-21AF0E29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149468"/>
            <a:ext cx="5955323" cy="673491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DF315-C779-42F2-B9EA-6B19244E3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5955323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GB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I can </a:t>
            </a:r>
            <a:r>
              <a:rPr lang="en-GB" sz="32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en-GB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 the importance of networks in daily life.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DF09A7-2AF9-4836-B191-DA93940E87F5}"/>
              </a:ext>
            </a:extLst>
          </p:cNvPr>
          <p:cNvSpPr txBox="1">
            <a:spLocks/>
          </p:cNvSpPr>
          <p:nvPr/>
        </p:nvSpPr>
        <p:spPr>
          <a:xfrm>
            <a:off x="6284422" y="149468"/>
            <a:ext cx="5766901" cy="6734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oetsenOne"/>
              </a:rPr>
              <a:t>Tasks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DC17AC-1827-4FB8-9F35-4D044CF64019}"/>
              </a:ext>
            </a:extLst>
          </p:cNvPr>
          <p:cNvSpPr txBox="1">
            <a:spLocks/>
          </p:cNvSpPr>
          <p:nvPr/>
        </p:nvSpPr>
        <p:spPr>
          <a:xfrm>
            <a:off x="6284422" y="980901"/>
            <a:ext cx="5766901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b="1" dirty="0">
                <a:cs typeface="Times New Roman"/>
              </a:rPr>
              <a:t>Networks in Daily Life Workbook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b="1" dirty="0">
                <a:cs typeface="Times New Roman" panose="02020603050405020304" pitchFamily="18" charset="0"/>
              </a:rPr>
              <a:t>Superstudyparty.com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 panose="02020603050405020304" pitchFamily="18" charset="0"/>
              </a:rPr>
              <a:t>NPA Computing Technologies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 panose="02020603050405020304" pitchFamily="18" charset="0"/>
              </a:rPr>
              <a:t>Level 4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 panose="02020603050405020304" pitchFamily="18" charset="0"/>
              </a:rPr>
              <a:t>Computing Foundations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/>
              </a:rPr>
              <a:t>Networks in Daily Life</a:t>
            </a:r>
            <a:endParaRPr lang="en-GB" dirty="0">
              <a:ea typeface="Calibri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GB" dirty="0"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GB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0CD40-EDF2-483D-BF79-9CF65E01B3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829" y="5599050"/>
            <a:ext cx="2518086" cy="103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A91C3-0DFA-43AE-9A1A-C3AC99B43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41" y="4821757"/>
            <a:ext cx="5340862" cy="7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GB" dirty="0">
                <a:latin typeface="PoetsenOne" panose="020108030300000D0203" pitchFamily="2" charset="0"/>
              </a:rPr>
              <a:t>Networks in Daily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GB" dirty="0"/>
              <a:t>NPA Computing Technologies</a:t>
            </a:r>
          </a:p>
          <a:p>
            <a:r>
              <a:rPr lang="en-GB"/>
              <a:t>Level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939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0679" y="1169376"/>
            <a:ext cx="8375248" cy="5556739"/>
          </a:xfrm>
          <a:prstGeom prst="roundRect">
            <a:avLst>
              <a:gd name="adj" fmla="val 2518"/>
            </a:avLst>
          </a:prstGeom>
          <a:solidFill>
            <a:schemeClr val="bg1"/>
          </a:solidFill>
          <a:ln w="28575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GB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I can </a:t>
            </a:r>
            <a:r>
              <a:rPr lang="en-GB" sz="32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en-GB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 the importance of networks in daily life.</a:t>
            </a:r>
            <a:endParaRPr lang="en-GB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0676" y="131885"/>
            <a:ext cx="11897443" cy="8550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PoetsenOne" panose="020108030300000D02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Learning Targets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CFC7E8-07A0-471C-A53C-98E8DAAC8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20" y="986935"/>
            <a:ext cx="3927823" cy="589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4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FE80-DBCF-447B-8DDB-4818B8774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What is a Network?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4A74-1645-4C21-AD12-4D183431E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Networks connect devices to share information and resources.</a:t>
            </a:r>
          </a:p>
          <a:p>
            <a:pPr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By connecting devices, we can share data, communicate and access online services.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0385A2-68C7-457D-8326-D6A75115B0F5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58538-F8F0-345D-E551-D4AA72264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641" y="1258018"/>
            <a:ext cx="4624718" cy="46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5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4A3DE-33C7-D80A-D33B-260274B72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54655-C33E-BABB-30C7-7EB05C2D5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9F35B-2AB8-2469-967E-70023DDF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Without Networks, we would not be able to communicate as we do.</a:t>
            </a:r>
          </a:p>
          <a:p>
            <a:pPr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Networks are required for things like WhatsApp, Zoom, Gmail, Instagram to work.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EC70E-CC65-D4A8-2F30-C9FD922EA377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F904B-7E47-7CFD-A2F5-E72DF3B0A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641" y="1258018"/>
            <a:ext cx="4624718" cy="46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77DE4-249C-A161-7CDC-DB4585C49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ADDA-7310-9D2D-16F8-B5411024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Data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B5F24-8297-6728-348D-5776E758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Businesses use networks to share files through Google Drive and iCloud, both of which require Networks.</a:t>
            </a:r>
          </a:p>
          <a:p>
            <a:pPr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Downloading and installing Apps and games require a network to work.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47FFB7-4969-7EAE-CEFC-16CC3DE0B824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87BB2-D647-B895-BE87-CC1B50369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016" y="1706839"/>
            <a:ext cx="4284544" cy="428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8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0429F-E9B1-C659-C7CB-48517D17D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EA38-0C4B-08EE-ECC4-D002697F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Entertainment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EC308-D61E-E3A9-485C-4F316E7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Networks power platforms like Netflix, Disney+, TikTok, Xbox and PlayStation.</a:t>
            </a:r>
          </a:p>
          <a:p>
            <a:pPr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Without networks, none of these platforms would work forcing us back to using games on disc and DVDs.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C0DF59-A047-21E1-DCA5-BB1AB5783476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A03A3-5325-9E58-2F67-C891D1422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641" y="1258018"/>
            <a:ext cx="4624718" cy="46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45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B6720-91A7-1E2C-A73B-93C23BE84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283D-F2C6-9CC4-7F46-8E1BCF835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Remote Work and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79D23-EAE3-7405-8A29-60C92C194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Networks allow people to attend online meetings in Microsoft Teams, attend classes via Google Classroom and share files and ideas on platforms like Slack.</a:t>
            </a:r>
          </a:p>
          <a:p>
            <a:pPr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Networks allow people to work and learn from anywhere.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877174-C476-7E2F-987F-C3EF40E90B2A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61C95B-2217-4956-B9E5-D94B3874D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641" y="1258018"/>
            <a:ext cx="4624718" cy="46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1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D2366-98BC-4D51-8236-5ACDE95AD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1B69-D90B-AA08-C214-1F49020EC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Smart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26AEB-4972-7DEF-DFB2-F30FD8643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Networks connect devices like Amazon Alexa for voice-controlled assistance.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Ring doorbells require networks for home security.</a:t>
            </a:r>
          </a:p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Sat Nav systems are heavily reliant on Networks to work.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D84C67-0DDB-0193-9B6F-1C6469D7E528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48F07-56CD-76C9-0B2D-07F832187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0929" y="1536752"/>
            <a:ext cx="4624718" cy="46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77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2be62c-1e2c-45fb-aa60-dfc5dde2d2be" xsi:nil="true"/>
    <lcf76f155ced4ddcb4097134ff3c332f xmlns="3641d9e3-1c22-4052-97c7-e1faabb3d5a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26C0A8E3776C4CBB39DA5723F79EA1" ma:contentTypeVersion="12" ma:contentTypeDescription="Create a new document." ma:contentTypeScope="" ma:versionID="5ca1994428bd1cba5ef2f3539d282899">
  <xsd:schema xmlns:xsd="http://www.w3.org/2001/XMLSchema" xmlns:xs="http://www.w3.org/2001/XMLSchema" xmlns:p="http://schemas.microsoft.com/office/2006/metadata/properties" xmlns:ns2="3641d9e3-1c22-4052-97c7-e1faabb3d5a0" xmlns:ns3="0b2be62c-1e2c-45fb-aa60-dfc5dde2d2be" targetNamespace="http://schemas.microsoft.com/office/2006/metadata/properties" ma:root="true" ma:fieldsID="13aae4e59fe526a7c7415121e510dd3b" ns2:_="" ns3:_="">
    <xsd:import namespace="3641d9e3-1c22-4052-97c7-e1faabb3d5a0"/>
    <xsd:import namespace="0b2be62c-1e2c-45fb-aa60-dfc5dde2d2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d9e3-1c22-4052-97c7-e1faabb3d5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de0904c-6cf9-4c06-a364-281e7e1215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be62c-1e2c-45fb-aa60-dfc5dde2d2b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78734b5-d0be-45cc-a23c-2f3caa258580}" ma:internalName="TaxCatchAll" ma:showField="CatchAllData" ma:web="0b2be62c-1e2c-45fb-aa60-dfc5dde2d2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3A48EB-D4F8-41BC-8A69-CB17DD052082}">
  <ds:schemaRefs>
    <ds:schemaRef ds:uri="http://schemas.microsoft.com/office/2006/metadata/properties"/>
    <ds:schemaRef ds:uri="http://schemas.microsoft.com/office/infopath/2007/PartnerControls"/>
    <ds:schemaRef ds:uri="0b2be62c-1e2c-45fb-aa60-dfc5dde2d2be"/>
    <ds:schemaRef ds:uri="3641d9e3-1c22-4052-97c7-e1faabb3d5a0"/>
  </ds:schemaRefs>
</ds:datastoreItem>
</file>

<file path=customXml/itemProps2.xml><?xml version="1.0" encoding="utf-8"?>
<ds:datastoreItem xmlns:ds="http://schemas.openxmlformats.org/officeDocument/2006/customXml" ds:itemID="{16CDD1B0-072D-42C6-8559-66D9592DC9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884228-8C45-4BED-9586-5D535B55D7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41d9e3-1c22-4052-97c7-e1faabb3d5a0"/>
    <ds:schemaRef ds:uri="0b2be62c-1e2c-45fb-aa60-dfc5dde2d2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287</Words>
  <Application>Microsoft Office PowerPoint</Application>
  <PresentationFormat>Widescreen</PresentationFormat>
  <Paragraphs>56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PoetsenOne</vt:lpstr>
      <vt:lpstr>Times New Roman</vt:lpstr>
      <vt:lpstr>Wingdings</vt:lpstr>
      <vt:lpstr>Office Theme</vt:lpstr>
      <vt:lpstr>Starter Revision</vt:lpstr>
      <vt:lpstr>Networks in Daily Life</vt:lpstr>
      <vt:lpstr>PowerPoint Presentation</vt:lpstr>
      <vt:lpstr>What is a Network?</vt:lpstr>
      <vt:lpstr>Communication</vt:lpstr>
      <vt:lpstr>Data Sharing</vt:lpstr>
      <vt:lpstr>Entertainment</vt:lpstr>
      <vt:lpstr>Remote Work and Learning</vt:lpstr>
      <vt:lpstr>Smart Devices</vt:lpstr>
      <vt:lpstr>Data is the Key</vt:lpstr>
      <vt:lpstr>Targets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McGrevey</dc:creator>
  <cp:lastModifiedBy>Mr Willis</cp:lastModifiedBy>
  <cp:revision>59</cp:revision>
  <dcterms:created xsi:type="dcterms:W3CDTF">2022-12-14T09:49:06Z</dcterms:created>
  <dcterms:modified xsi:type="dcterms:W3CDTF">2026-05-21T13:41:45Z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0x010100C126C0A8E3776C4CBB39DA5723F79EA1</vt:lpwstr>
  </property>
  <property fmtid="{D5CDD505-2E9C-101B-9397-08002B2CF9AE}" pid="3" name="MediaServiceImageTags">
    <vt:lpwstr/>
  </property>
</Properties>
</file>