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7" r:id="rId5"/>
    <p:sldId id="256" r:id="rId6"/>
    <p:sldId id="292" r:id="rId7"/>
    <p:sldId id="298" r:id="rId8"/>
    <p:sldId id="299" r:id="rId9"/>
    <p:sldId id="300" r:id="rId10"/>
    <p:sldId id="301" r:id="rId11"/>
    <p:sldId id="30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9D68C-37BC-4170-808A-CD2F6B291249}" v="1" dt="2026-05-21T13:04:01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Willis" userId="2765ca93-7a01-405e-b58d-65350b177009" providerId="ADAL" clId="{ABA94FE9-082D-4A4E-BA05-334BCEAD4944}"/>
    <pc:docChg chg="undo custSel addSld delSld modSld sldOrd">
      <pc:chgData name="Mr Willis" userId="2765ca93-7a01-405e-b58d-65350b177009" providerId="ADAL" clId="{ABA94FE9-082D-4A4E-BA05-334BCEAD4944}" dt="2026-05-21T13:53:12.840" v="2499" actId="20577"/>
      <pc:docMkLst>
        <pc:docMk/>
      </pc:docMkLst>
      <pc:sldChg chg="modSp mod">
        <pc:chgData name="Mr Willis" userId="2765ca93-7a01-405e-b58d-65350b177009" providerId="ADAL" clId="{ABA94FE9-082D-4A4E-BA05-334BCEAD4944}" dt="2026-05-21T13:03:57.984" v="2438" actId="2711"/>
        <pc:sldMkLst>
          <pc:docMk/>
          <pc:sldMk cId="3574939770" sldId="256"/>
        </pc:sldMkLst>
        <pc:spChg chg="mod">
          <ac:chgData name="Mr Willis" userId="2765ca93-7a01-405e-b58d-65350b177009" providerId="ADAL" clId="{ABA94FE9-082D-4A4E-BA05-334BCEAD4944}" dt="2026-05-21T13:03:57.984" v="2438" actId="2711"/>
          <ac:spMkLst>
            <pc:docMk/>
            <pc:sldMk cId="3574939770" sldId="256"/>
            <ac:spMk id="2" creationId="{00000000-0000-0000-0000-000000000000}"/>
          </ac:spMkLst>
        </pc:spChg>
      </pc:sldChg>
      <pc:sldChg chg="modSp add mod modAnim">
        <pc:chgData name="Mr Willis" userId="2765ca93-7a01-405e-b58d-65350b177009" providerId="ADAL" clId="{ABA94FE9-082D-4A4E-BA05-334BCEAD4944}" dt="2026-05-21T13:42:29.044" v="2470" actId="403"/>
        <pc:sldMkLst>
          <pc:docMk/>
          <pc:sldMk cId="1240347921" sldId="292"/>
        </pc:sldMkLst>
        <pc:spChg chg="mod">
          <ac:chgData name="Mr Willis" userId="2765ca93-7a01-405e-b58d-65350b177009" providerId="ADAL" clId="{ABA94FE9-082D-4A4E-BA05-334BCEAD4944}" dt="2026-05-21T13:42:25.887" v="2469" actId="1582"/>
          <ac:spMkLst>
            <pc:docMk/>
            <pc:sldMk cId="1240347921" sldId="292"/>
            <ac:spMk id="4" creationId="{00000000-0000-0000-0000-000000000000}"/>
          </ac:spMkLst>
        </pc:spChg>
        <pc:spChg chg="mod">
          <ac:chgData name="Mr Willis" userId="2765ca93-7a01-405e-b58d-65350b177009" providerId="ADAL" clId="{ABA94FE9-082D-4A4E-BA05-334BCEAD4944}" dt="2026-05-21T13:42:29.044" v="2470" actId="403"/>
          <ac:spMkLst>
            <pc:docMk/>
            <pc:sldMk cId="1240347921" sldId="292"/>
            <ac:spMk id="8" creationId="{00000000-0000-0000-0000-000000000000}"/>
          </ac:spMkLst>
        </pc:spChg>
      </pc:sldChg>
      <pc:sldChg chg="modSp mod">
        <pc:chgData name="Mr Willis" userId="2765ca93-7a01-405e-b58d-65350b177009" providerId="ADAL" clId="{ABA94FE9-082D-4A4E-BA05-334BCEAD4944}" dt="2026-05-21T13:53:12.840" v="2499" actId="20577"/>
        <pc:sldMkLst>
          <pc:docMk/>
          <pc:sldMk cId="1300434218" sldId="294"/>
        </pc:sldMkLst>
        <pc:spChg chg="mod">
          <ac:chgData name="Mr Willis" userId="2765ca93-7a01-405e-b58d-65350b177009" providerId="ADAL" clId="{ABA94FE9-082D-4A4E-BA05-334BCEAD4944}" dt="2026-05-21T13:06:17.117" v="2445" actId="113"/>
          <ac:spMkLst>
            <pc:docMk/>
            <pc:sldMk cId="1300434218" sldId="294"/>
            <ac:spMk id="3" creationId="{4C2DF315-C779-42F2-B9EA-6B19244E3340}"/>
          </ac:spMkLst>
        </pc:spChg>
        <pc:spChg chg="mod">
          <ac:chgData name="Mr Willis" userId="2765ca93-7a01-405e-b58d-65350b177009" providerId="ADAL" clId="{ABA94FE9-082D-4A4E-BA05-334BCEAD4944}" dt="2026-05-21T13:53:12.840" v="2499" actId="20577"/>
          <ac:spMkLst>
            <pc:docMk/>
            <pc:sldMk cId="1300434218" sldId="294"/>
            <ac:spMk id="5" creationId="{B6DC17AC-1827-4FB8-9F35-4D044CF64019}"/>
          </ac:spMkLst>
        </pc:spChg>
      </pc:sldChg>
      <pc:sldChg chg="modSp mod">
        <pc:chgData name="Mr Willis" userId="2765ca93-7a01-405e-b58d-65350b177009" providerId="ADAL" clId="{ABA94FE9-082D-4A4E-BA05-334BCEAD4944}" dt="2026-05-21T13:06:39.597" v="2468" actId="20577"/>
        <pc:sldMkLst>
          <pc:docMk/>
          <pc:sldMk cId="3687313315" sldId="297"/>
        </pc:sldMkLst>
        <pc:spChg chg="mod">
          <ac:chgData name="Mr Willis" userId="2765ca93-7a01-405e-b58d-65350b177009" providerId="ADAL" clId="{ABA94FE9-082D-4A4E-BA05-334BCEAD4944}" dt="2026-05-21T13:06:39.597" v="2468" actId="20577"/>
          <ac:spMkLst>
            <pc:docMk/>
            <pc:sldMk cId="3687313315" sldId="297"/>
            <ac:spMk id="16" creationId="{4D834180-4EC3-ED27-81DD-F2D41613F673}"/>
          </ac:spMkLst>
        </pc:spChg>
      </pc:sldChg>
      <pc:sldChg chg="addSp modSp mod">
        <pc:chgData name="Mr Willis" userId="2765ca93-7a01-405e-b58d-65350b177009" providerId="ADAL" clId="{ABA94FE9-082D-4A4E-BA05-334BCEAD4944}" dt="2026-05-21T13:44:36.597" v="2475" actId="14100"/>
        <pc:sldMkLst>
          <pc:docMk/>
          <pc:sldMk cId="3883602881" sldId="299"/>
        </pc:sldMkLst>
        <pc:picChg chg="add mod">
          <ac:chgData name="Mr Willis" userId="2765ca93-7a01-405e-b58d-65350b177009" providerId="ADAL" clId="{ABA94FE9-082D-4A4E-BA05-334BCEAD4944}" dt="2026-05-21T13:44:36.597" v="2475" actId="14100"/>
          <ac:picMkLst>
            <pc:docMk/>
            <pc:sldMk cId="3883602881" sldId="299"/>
            <ac:picMk id="6" creationId="{5A0A5E75-772A-FAD6-6D0E-E4EA181FB8F5}"/>
          </ac:picMkLst>
        </pc:picChg>
      </pc:sldChg>
      <pc:sldChg chg="addSp modSp mod">
        <pc:chgData name="Mr Willis" userId="2765ca93-7a01-405e-b58d-65350b177009" providerId="ADAL" clId="{ABA94FE9-082D-4A4E-BA05-334BCEAD4944}" dt="2026-05-21T13:47:21.056" v="2482" actId="1076"/>
        <pc:sldMkLst>
          <pc:docMk/>
          <pc:sldMk cId="4201245388" sldId="301"/>
        </pc:sldMkLst>
        <pc:spChg chg="add">
          <ac:chgData name="Mr Willis" userId="2765ca93-7a01-405e-b58d-65350b177009" providerId="ADAL" clId="{ABA94FE9-082D-4A4E-BA05-334BCEAD4944}" dt="2026-05-21T13:47:09.029" v="2477"/>
          <ac:spMkLst>
            <pc:docMk/>
            <pc:sldMk cId="4201245388" sldId="301"/>
            <ac:spMk id="6" creationId="{5200AD58-49B4-C7F4-983D-EFCA6B35D905}"/>
          </ac:spMkLst>
        </pc:spChg>
        <pc:picChg chg="add mod">
          <ac:chgData name="Mr Willis" userId="2765ca93-7a01-405e-b58d-65350b177009" providerId="ADAL" clId="{ABA94FE9-082D-4A4E-BA05-334BCEAD4944}" dt="2026-05-21T13:47:21.056" v="2482" actId="1076"/>
          <ac:picMkLst>
            <pc:docMk/>
            <pc:sldMk cId="4201245388" sldId="301"/>
            <ac:picMk id="8" creationId="{53921C92-6161-D25C-17C3-26E4EF7BB1F5}"/>
          </ac:picMkLst>
        </pc:picChg>
      </pc:sldChg>
      <pc:sldChg chg="addSp modSp mod">
        <pc:chgData name="Mr Willis" userId="2765ca93-7a01-405e-b58d-65350b177009" providerId="ADAL" clId="{ABA94FE9-082D-4A4E-BA05-334BCEAD4944}" dt="2026-05-21T13:49:13.113" v="2490" actId="1076"/>
        <pc:sldMkLst>
          <pc:docMk/>
          <pc:sldMk cId="3616814957" sldId="303"/>
        </pc:sldMkLst>
        <pc:spChg chg="mod">
          <ac:chgData name="Mr Willis" userId="2765ca93-7a01-405e-b58d-65350b177009" providerId="ADAL" clId="{ABA94FE9-082D-4A4E-BA05-334BCEAD4944}" dt="2026-05-21T13:47:44.162" v="2485" actId="20577"/>
          <ac:spMkLst>
            <pc:docMk/>
            <pc:sldMk cId="3616814957" sldId="303"/>
            <ac:spMk id="3" creationId="{1E579D23-EAE3-7405-8A29-60C92C194004}"/>
          </ac:spMkLst>
        </pc:spChg>
        <pc:picChg chg="add mod">
          <ac:chgData name="Mr Willis" userId="2765ca93-7a01-405e-b58d-65350b177009" providerId="ADAL" clId="{ABA94FE9-082D-4A4E-BA05-334BCEAD4944}" dt="2026-05-21T13:49:13.113" v="2490" actId="1076"/>
          <ac:picMkLst>
            <pc:docMk/>
            <pc:sldMk cId="3616814957" sldId="303"/>
            <ac:picMk id="6" creationId="{A84705A2-152D-C9A0-1DAF-9B5631800C7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74308-D547-4D47-8A23-E352C663888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DC95-CAC4-448E-8ABC-F40809AB74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207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84400-3D4C-47B8-93BF-39DA393B4CD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14B-67C4-44FC-9775-F2500C1D3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0214B-67C4-44FC-9775-F2500C1D3E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1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13534"/>
            </a:avLst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ound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47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9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0677" y="149468"/>
            <a:ext cx="11878408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0677" y="980902"/>
            <a:ext cx="11878408" cy="5727630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63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62509"/>
          </a:xfrm>
          <a:prstGeom prst="roundRect">
            <a:avLst>
              <a:gd name="adj" fmla="val 9674"/>
            </a:avLst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1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6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2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8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EA2E9D-DC73-4702-93C1-441D392F3859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4CCCB1-3DE3-4B34-8DD6-F940BE73B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25000">
              <a:schemeClr val="accent2"/>
            </a:gs>
            <a:gs pos="50000">
              <a:srgbClr val="FB3F90"/>
            </a:gs>
            <a:gs pos="100000">
              <a:srgbClr val="00B0F0"/>
            </a:gs>
            <a:gs pos="75000">
              <a:srgbClr val="7030A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03" y="90617"/>
            <a:ext cx="12060194" cy="71571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03" y="897774"/>
            <a:ext cx="12060194" cy="5890203"/>
          </a:xfrm>
          <a:prstGeom prst="roundRect">
            <a:avLst>
              <a:gd name="adj" fmla="val 21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6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2FAD2-98AC-44DE-986A-4F9020B6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PoetsenOne"/>
              </a:rPr>
              <a:t>Starter Revision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AD30-D14E-49A2-B7A4-D2801A1B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72111"/>
            <a:ext cx="5865487" cy="57364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u="sng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sz="400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B0872-F805-C127-16BF-A14141ED0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57" y="1314282"/>
            <a:ext cx="5386926" cy="783997"/>
          </a:xfrm>
          <a:prstGeom prst="rect">
            <a:avLst/>
          </a:prstGeom>
        </p:spPr>
      </p:pic>
      <p:pic>
        <p:nvPicPr>
          <p:cNvPr id="11" name="Picture 10" descr="A person sitting at a desk&#10;&#10;AI-generated content may be incorrect.">
            <a:extLst>
              <a:ext uri="{FF2B5EF4-FFF2-40B4-BE49-F238E27FC236}">
                <a16:creationId xmlns:a16="http://schemas.microsoft.com/office/drawing/2014/main" id="{96106DA7-14C3-48AC-688C-B984430B0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813" y="3708997"/>
            <a:ext cx="2429214" cy="2400635"/>
          </a:xfrm>
          <a:prstGeom prst="rect">
            <a:avLst/>
          </a:prstGeom>
        </p:spPr>
      </p:pic>
      <p:pic>
        <p:nvPicPr>
          <p:cNvPr id="13" name="Picture 12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D5DA9141-944D-E624-E88F-178F0370D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24" y="2433677"/>
            <a:ext cx="1733792" cy="714475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D834180-4EC3-ED27-81DD-F2D41613F673}"/>
              </a:ext>
            </a:extLst>
          </p:cNvPr>
          <p:cNvSpPr txBox="1">
            <a:spLocks/>
          </p:cNvSpPr>
          <p:nvPr/>
        </p:nvSpPr>
        <p:spPr>
          <a:xfrm>
            <a:off x="6185836" y="2325425"/>
            <a:ext cx="5865487" cy="4383106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Computing Foundations</a:t>
            </a:r>
          </a:p>
          <a:p>
            <a:r>
              <a:rPr lang="en-GB" sz="3200" dirty="0"/>
              <a:t>Networks in Daily Life</a:t>
            </a:r>
          </a:p>
          <a:p>
            <a:r>
              <a:rPr lang="en-GB" sz="3200" dirty="0"/>
              <a:t>Types of Networks</a:t>
            </a:r>
            <a:endParaRPr lang="en-GB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BD1686D-7A20-2AA1-C7A8-E3D476D34329}"/>
              </a:ext>
            </a:extLst>
          </p:cNvPr>
          <p:cNvSpPr txBox="1">
            <a:spLocks/>
          </p:cNvSpPr>
          <p:nvPr/>
        </p:nvSpPr>
        <p:spPr>
          <a:xfrm>
            <a:off x="6185835" y="972111"/>
            <a:ext cx="5865487" cy="1204161"/>
          </a:xfrm>
          <a:prstGeom prst="roundRect">
            <a:avLst>
              <a:gd name="adj" fmla="val 1380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/>
              <a:t>Subject</a:t>
            </a:r>
            <a:r>
              <a:rPr lang="en-GB" sz="3200" dirty="0"/>
              <a:t>: Computing Technologies</a:t>
            </a:r>
          </a:p>
          <a:p>
            <a:pPr marL="0" indent="0">
              <a:buNone/>
            </a:pPr>
            <a:r>
              <a:rPr lang="en-GB" sz="3200" b="1" dirty="0"/>
              <a:t>Level</a:t>
            </a:r>
            <a:r>
              <a:rPr lang="en-GB" sz="3200" dirty="0"/>
              <a:t>: 4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731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GB" dirty="0">
                <a:latin typeface="PoetsenOne" panose="020108030300000D0203" pitchFamily="2" charset="0"/>
              </a:rPr>
              <a:t>Network Security</a:t>
            </a:r>
            <a:endParaRPr lang="en-GB" dirty="0">
              <a:latin typeface="PoetsenOne" panose="020108030300000D0203" pitchFamily="2" charset="0"/>
              <a:ea typeface="Calibri Light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NPA Computing Technologies</a:t>
            </a:r>
          </a:p>
          <a:p>
            <a:r>
              <a:rPr lang="en-GB" dirty="0"/>
              <a:t>Level 4</a:t>
            </a:r>
          </a:p>
        </p:txBody>
      </p:sp>
    </p:spTree>
    <p:extLst>
      <p:ext uri="{BB962C8B-B14F-4D97-AF65-F5344CB8AC3E}">
        <p14:creationId xmlns:p14="http://schemas.microsoft.com/office/powerpoint/2010/main" val="357493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679" y="1169376"/>
            <a:ext cx="8375248" cy="5556739"/>
          </a:xfrm>
          <a:prstGeom prst="roundRect">
            <a:avLst>
              <a:gd name="adj" fmla="val 2518"/>
            </a:avLst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purpose of network security.</a:t>
            </a: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sz="3200" dirty="0">
              <a:ea typeface="Calibri"/>
              <a:cs typeface="Times New Roman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two methods of network security.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0676" y="131885"/>
            <a:ext cx="11897443" cy="85505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dirty="0">
                <a:effectLst/>
                <a:latin typeface="PoetsenOne" panose="020108030300000D02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Targets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FC7E8-07A0-471C-A53C-98E8DAAC8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986935"/>
            <a:ext cx="3927823" cy="5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FE80-DBCF-447B-8DDB-4818B877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What is Network Security?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04A74-1645-4C21-AD12-4D183431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Network security protects devices, accounts and data.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By implementing different methods, you can keep a network safe, and in turn, keep users safe.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385A2-68C7-457D-8326-D6A75115B0F5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58538-F8F0-345D-E551-D4AA72264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9641" y="1258018"/>
            <a:ext cx="4624718" cy="46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05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A3DE-33C7-D80A-D33B-260274B72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54655-C33E-BABB-30C7-7EB05C2D5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Username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9F35B-2AB8-2469-967E-70023DDF5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A username is a unique name used to login. 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Helps identify authorised users.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Used with passwords for security.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FEC70E-CC65-D4A8-2F30-C9FD922EA377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A5E75-772A-FAD6-6D0E-E4EA181FB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685" y="1257300"/>
            <a:ext cx="4410940" cy="529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0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7DE4-249C-A161-7CDC-DB4585C4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AADDA-7310-9D2D-16F8-B541102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Passwords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5F24-8297-6728-348D-5776E7580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Secret code to protect accounts.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Must be strong to stop unauthorised access.</a:t>
            </a:r>
          </a:p>
          <a:p>
            <a:pPr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Used in combination with a username. </a:t>
            </a:r>
            <a:endParaRPr lang="en-GB" sz="4000" dirty="0">
              <a:ea typeface="Calibri"/>
              <a:cs typeface="Calibri"/>
            </a:endParaRP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47FFB7-4969-7EAE-CEFC-16CC3DE0B824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18A63-CB2E-E161-23D8-18B46E91AEE4}"/>
              </a:ext>
            </a:extLst>
          </p:cNvPr>
          <p:cNvSpPr txBox="1"/>
          <p:nvPr/>
        </p:nvSpPr>
        <p:spPr>
          <a:xfrm>
            <a:off x="7415784" y="1207008"/>
            <a:ext cx="4443984" cy="4342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Tips for Strong Passwords</a:t>
            </a:r>
          </a:p>
          <a:p>
            <a:pPr algn="ctr"/>
            <a:endParaRPr lang="en-GB" sz="3000" dirty="0"/>
          </a:p>
          <a:p>
            <a:pPr algn="ctr" fontAlgn="base">
              <a:spcAft>
                <a:spcPts val="50"/>
              </a:spcAft>
            </a:pPr>
            <a:r>
              <a:rPr lang="en-GB" sz="3000" dirty="0"/>
              <a:t>8–12 characters</a:t>
            </a:r>
          </a:p>
          <a:p>
            <a:pPr algn="ctr" fontAlgn="base">
              <a:spcAft>
                <a:spcPts val="50"/>
              </a:spcAft>
            </a:pPr>
            <a:r>
              <a:rPr lang="en-GB" sz="3000" dirty="0"/>
              <a:t>Use UPPER and lower case</a:t>
            </a:r>
          </a:p>
          <a:p>
            <a:pPr algn="ctr" fontAlgn="base">
              <a:spcAft>
                <a:spcPts val="50"/>
              </a:spcAft>
            </a:pPr>
            <a:r>
              <a:rPr lang="en-GB" sz="3000" dirty="0"/>
              <a:t>Add numbers (e.g., 3, 9)</a:t>
            </a:r>
          </a:p>
          <a:p>
            <a:pPr algn="ctr" fontAlgn="base">
              <a:spcAft>
                <a:spcPts val="50"/>
              </a:spcAft>
            </a:pPr>
            <a:r>
              <a:rPr lang="en-GB" sz="3000" dirty="0"/>
              <a:t>Use symbols (e.g., @, !)</a:t>
            </a:r>
          </a:p>
          <a:p>
            <a:pPr algn="ctr" fontAlgn="base">
              <a:spcAft>
                <a:spcPts val="50"/>
              </a:spcAft>
            </a:pPr>
            <a:r>
              <a:rPr lang="en-GB" sz="3000" dirty="0"/>
              <a:t>Don’t use easy words or reuse passwords</a:t>
            </a:r>
          </a:p>
          <a:p>
            <a:pPr algn="ctr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769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0429F-E9B1-C659-C7CB-48517D17D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EA38-0C4B-08EE-ECC4-D002697FA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Two-Factor Authentication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EC308-D61E-E3A9-485C-4F316E7F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tabLst>
                <a:tab pos="9772650" algn="l"/>
              </a:tabLst>
            </a:pPr>
            <a:r>
              <a:rPr lang="en-GB" sz="4000" dirty="0">
                <a:ea typeface="Calibri"/>
                <a:cs typeface="Calibri"/>
              </a:rPr>
              <a:t>Adds an extra login step for safety</a:t>
            </a:r>
          </a:p>
          <a:p>
            <a:pPr>
              <a:tabLst>
                <a:tab pos="9772650" algn="l"/>
              </a:tabLst>
            </a:pPr>
            <a:endParaRPr lang="en-GB" sz="4000" dirty="0">
              <a:ea typeface="Calibri"/>
              <a:cs typeface="Calibri"/>
            </a:endParaRPr>
          </a:p>
          <a:p>
            <a:pPr>
              <a:tabLst>
                <a:tab pos="9772650" algn="l"/>
              </a:tabLst>
            </a:pPr>
            <a:r>
              <a:rPr lang="en-GB" sz="4000" dirty="0">
                <a:ea typeface="Calibri"/>
                <a:cs typeface="Calibri"/>
              </a:rPr>
              <a:t>Needs a password PLUS something else:</a:t>
            </a:r>
          </a:p>
          <a:p>
            <a:pPr lvl="1">
              <a:tabLst>
                <a:tab pos="9772650" algn="l"/>
              </a:tabLst>
            </a:pPr>
            <a:r>
              <a:rPr lang="en-GB" sz="4000" dirty="0">
                <a:ea typeface="Calibri"/>
                <a:cs typeface="Calibri"/>
              </a:rPr>
              <a:t>A code sent to your phone</a:t>
            </a:r>
          </a:p>
          <a:p>
            <a:pPr lvl="1">
              <a:tabLst>
                <a:tab pos="9772650" algn="l"/>
              </a:tabLst>
            </a:pPr>
            <a:r>
              <a:rPr lang="en-GB" sz="4000" dirty="0">
                <a:ea typeface="Calibri"/>
                <a:cs typeface="Calibri"/>
              </a:rPr>
              <a:t>A prompt in an app</a:t>
            </a:r>
          </a:p>
          <a:p>
            <a:pPr lvl="1">
              <a:tabLst>
                <a:tab pos="9772650" algn="l"/>
              </a:tabLst>
            </a:pPr>
            <a:r>
              <a:rPr lang="en-GB" sz="4000" dirty="0">
                <a:ea typeface="Calibri"/>
                <a:cs typeface="Calibri"/>
              </a:rPr>
              <a:t>A fingerprint or face scan</a:t>
            </a: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C0DF59-A047-21E1-DCA5-BB1AB5783476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0AD58-49B4-C7F4-983D-EFCA6B35D905}"/>
              </a:ext>
            </a:extLst>
          </p:cNvPr>
          <p:cNvSpPr txBox="1"/>
          <p:nvPr/>
        </p:nvSpPr>
        <p:spPr>
          <a:xfrm>
            <a:off x="3033713" y="3244334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21C92-6161-D25C-17C3-26E4EF7BB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87" y="1174790"/>
            <a:ext cx="4457201" cy="53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4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6720-91A7-1E2C-A73B-93C23BE8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283D-F2C6-9CC4-7F46-8E1BCF83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Why use 2FA?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9D23-EAE3-7405-8A29-60C92C19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6989796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endParaRPr lang="en-GB" sz="40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  <a:tabLst>
                <a:tab pos="9772650" algn="l"/>
              </a:tabLst>
            </a:pPr>
            <a:r>
              <a:rPr lang="en-GB" sz="4000" dirty="0">
                <a:solidFill>
                  <a:srgbClr val="000000"/>
                </a:solidFill>
                <a:ea typeface="+mn-lt"/>
                <a:cs typeface="+mn-lt"/>
              </a:rPr>
              <a:t>If your username and password is stolen, hackers still can’t login without the second step!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877174-C476-7E2F-987F-C3EF40E90B2A}"/>
              </a:ext>
            </a:extLst>
          </p:cNvPr>
          <p:cNvSpPr txBox="1">
            <a:spLocks/>
          </p:cNvSpPr>
          <p:nvPr/>
        </p:nvSpPr>
        <p:spPr>
          <a:xfrm>
            <a:off x="7287491" y="980901"/>
            <a:ext cx="4731594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9772650" algn="l"/>
              </a:tabLst>
            </a:pPr>
            <a:endParaRPr lang="en-GB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705A2-152D-C9A0-1DAF-9B5631800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483" y="1100145"/>
            <a:ext cx="4581610" cy="549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1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C300-62C0-4C34-9F12-21AF0E29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49468"/>
            <a:ext cx="5955323" cy="673491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PoetsenOne"/>
              </a:rPr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DF315-C779-42F2-B9EA-6B19244E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980901"/>
            <a:ext cx="5955323" cy="5736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Times New Roman" panose="02020603050405020304" pitchFamily="18" charset="0"/>
                <a:cs typeface="Times New Roman"/>
              </a:rPr>
              <a:t>I can </a:t>
            </a:r>
            <a:r>
              <a:rPr lang="en-GB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/>
              </a:rPr>
              <a:t>state</a:t>
            </a:r>
            <a:r>
              <a:rPr lang="en-GB" sz="3200" dirty="0">
                <a:ea typeface="Times New Roman" panose="02020603050405020304" pitchFamily="18" charset="0"/>
                <a:cs typeface="Times New Roman"/>
              </a:rPr>
              <a:t> the purpose of network security.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endParaRPr lang="en-GB" sz="3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GB" sz="3200" dirty="0">
                <a:ea typeface="Calibri"/>
                <a:cs typeface="Calibri"/>
              </a:rPr>
              <a:t>I can </a:t>
            </a:r>
            <a:r>
              <a:rPr lang="en-GB" sz="3200" dirty="0">
                <a:solidFill>
                  <a:srgbClr val="FF0000"/>
                </a:solidFill>
                <a:ea typeface="Calibri"/>
                <a:cs typeface="Calibri"/>
              </a:rPr>
              <a:t>state</a:t>
            </a:r>
            <a:r>
              <a:rPr lang="en-GB" sz="3200" dirty="0">
                <a:ea typeface="Calibri"/>
                <a:cs typeface="Calibri"/>
              </a:rPr>
              <a:t> two methods of network security.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DF09A7-2AF9-4836-B191-DA93940E87F5}"/>
              </a:ext>
            </a:extLst>
          </p:cNvPr>
          <p:cNvSpPr txBox="1">
            <a:spLocks/>
          </p:cNvSpPr>
          <p:nvPr/>
        </p:nvSpPr>
        <p:spPr>
          <a:xfrm>
            <a:off x="6284422" y="149468"/>
            <a:ext cx="5766901" cy="673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PoetsenOne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DC17AC-1827-4FB8-9F35-4D044CF64019}"/>
              </a:ext>
            </a:extLst>
          </p:cNvPr>
          <p:cNvSpPr txBox="1">
            <a:spLocks/>
          </p:cNvSpPr>
          <p:nvPr/>
        </p:nvSpPr>
        <p:spPr>
          <a:xfrm>
            <a:off x="6284422" y="980901"/>
            <a:ext cx="5766901" cy="5736421"/>
          </a:xfrm>
          <a:prstGeom prst="roundRect">
            <a:avLst>
              <a:gd name="adj" fmla="val 246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/>
              </a:rPr>
              <a:t>Network Security Workbook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Superstudyparty.com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NPA Computing Technologies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Level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 panose="02020603050405020304" pitchFamily="18" charset="0"/>
              </a:rPr>
              <a:t>Computing Foundations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cs typeface="Times New Roman"/>
              </a:rPr>
              <a:t>Network Security</a:t>
            </a:r>
            <a:endParaRPr lang="en-GB" dirty="0">
              <a:ea typeface="Calibri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GB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0CD40-EDF2-483D-BF79-9CF65E01B3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829" y="5599050"/>
            <a:ext cx="2518086" cy="1034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A91C3-0DFA-43AE-9A1A-C3AC99B438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41" y="4821757"/>
            <a:ext cx="5340862" cy="7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6C0A8E3776C4CBB39DA5723F79EA1" ma:contentTypeVersion="12" ma:contentTypeDescription="Create a new document." ma:contentTypeScope="" ma:versionID="5ca1994428bd1cba5ef2f3539d282899">
  <xsd:schema xmlns:xsd="http://www.w3.org/2001/XMLSchema" xmlns:xs="http://www.w3.org/2001/XMLSchema" xmlns:p="http://schemas.microsoft.com/office/2006/metadata/properties" xmlns:ns2="3641d9e3-1c22-4052-97c7-e1faabb3d5a0" xmlns:ns3="0b2be62c-1e2c-45fb-aa60-dfc5dde2d2be" targetNamespace="http://schemas.microsoft.com/office/2006/metadata/properties" ma:root="true" ma:fieldsID="13aae4e59fe526a7c7415121e510dd3b" ns2:_="" ns3:_="">
    <xsd:import namespace="3641d9e3-1c22-4052-97c7-e1faabb3d5a0"/>
    <xsd:import namespace="0b2be62c-1e2c-45fb-aa60-dfc5dde2d2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41d9e3-1c22-4052-97c7-e1faabb3d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de0904c-6cf9-4c06-a364-281e7e121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2be62c-1e2c-45fb-aa60-dfc5dde2d2b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78734b5-d0be-45cc-a23c-2f3caa258580}" ma:internalName="TaxCatchAll" ma:showField="CatchAllData" ma:web="0b2be62c-1e2c-45fb-aa60-dfc5dde2d2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2be62c-1e2c-45fb-aa60-dfc5dde2d2be" xsi:nil="true"/>
    <lcf76f155ced4ddcb4097134ff3c332f xmlns="3641d9e3-1c22-4052-97c7-e1faabb3d5a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508926-4189-4B6C-9D2E-33354C5AA1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41d9e3-1c22-4052-97c7-e1faabb3d5a0"/>
    <ds:schemaRef ds:uri="0b2be62c-1e2c-45fb-aa60-dfc5dde2d2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CDD1B0-072D-42C6-8559-66D9592DC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3A48EB-D4F8-41BC-8A69-CB17DD052082}">
  <ds:schemaRefs>
    <ds:schemaRef ds:uri="http://schemas.microsoft.com/office/2006/metadata/properties"/>
    <ds:schemaRef ds:uri="http://schemas.microsoft.com/office/infopath/2007/PartnerControls"/>
    <ds:schemaRef ds:uri="0b2be62c-1e2c-45fb-aa60-dfc5dde2d2be"/>
    <ds:schemaRef ds:uri="3641d9e3-1c22-4052-97c7-e1faabb3d5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250</Words>
  <Application>Microsoft Office PowerPoint</Application>
  <PresentationFormat>Widescreen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PoetsenOne</vt:lpstr>
      <vt:lpstr>Times New Roman</vt:lpstr>
      <vt:lpstr>Wingdings</vt:lpstr>
      <vt:lpstr>Office Theme</vt:lpstr>
      <vt:lpstr>Starter Revision</vt:lpstr>
      <vt:lpstr>Network Security</vt:lpstr>
      <vt:lpstr>PowerPoint Presentation</vt:lpstr>
      <vt:lpstr>What is Network Security?</vt:lpstr>
      <vt:lpstr>Username</vt:lpstr>
      <vt:lpstr>Passwords</vt:lpstr>
      <vt:lpstr>Two-Factor Authentication</vt:lpstr>
      <vt:lpstr>Why use 2FA?</vt:lpstr>
      <vt:lpstr>Targets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McGrevey</dc:creator>
  <cp:lastModifiedBy>Mr Willis</cp:lastModifiedBy>
  <cp:revision>172</cp:revision>
  <dcterms:created xsi:type="dcterms:W3CDTF">2022-12-14T09:49:06Z</dcterms:created>
  <dcterms:modified xsi:type="dcterms:W3CDTF">2026-05-21T13:53:14Z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0x010100C126C0A8E3776C4CBB39DA5723F79EA1</vt:lpwstr>
  </property>
  <property fmtid="{D5CDD505-2E9C-101B-9397-08002B2CF9AE}" pid="3" name="MediaServiceImageTags">
    <vt:lpwstr/>
  </property>
</Properties>
</file>