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7" r:id="rId5"/>
    <p:sldId id="256" r:id="rId6"/>
    <p:sldId id="292" r:id="rId7"/>
    <p:sldId id="298" r:id="rId8"/>
    <p:sldId id="300" r:id="rId9"/>
    <p:sldId id="301" r:id="rId10"/>
    <p:sldId id="303" r:id="rId11"/>
    <p:sldId id="304" r:id="rId12"/>
    <p:sldId id="305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E021B-EAD0-4722-9ADE-22BFB0EAA1CE}" v="2" dt="2026-05-21T13:10:17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redo custSel addSld delSld modSld sldOrd">
      <pc:chgData name="Mr Willis" userId="2765ca93-7a01-405e-b58d-65350b177009" providerId="ADAL" clId="{ABA94FE9-082D-4A4E-BA05-334BCEAD4944}" dt="2026-05-21T13:52:57.588" v="4896" actId="20577"/>
      <pc:docMkLst>
        <pc:docMk/>
      </pc:docMkLst>
      <pc:sldChg chg="modSp mod">
        <pc:chgData name="Mr Willis" userId="2765ca93-7a01-405e-b58d-65350b177009" providerId="ADAL" clId="{ABA94FE9-082D-4A4E-BA05-334BCEAD4944}" dt="2026-05-21T13:09:04.548" v="4864" actId="2711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21T13:09:04.548" v="4864" actId="2711"/>
          <ac:spMkLst>
            <pc:docMk/>
            <pc:sldMk cId="3574939770" sldId="256"/>
            <ac:spMk id="2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11:13.921" v="4883" actId="403"/>
        <pc:sldMkLst>
          <pc:docMk/>
          <pc:sldMk cId="1240347921" sldId="292"/>
        </pc:sldMkLst>
        <pc:spChg chg="mod">
          <ac:chgData name="Mr Willis" userId="2765ca93-7a01-405e-b58d-65350b177009" providerId="ADAL" clId="{ABA94FE9-082D-4A4E-BA05-334BCEAD4944}" dt="2026-05-21T13:11:08.151" v="4882" actId="1582"/>
          <ac:spMkLst>
            <pc:docMk/>
            <pc:sldMk cId="1240347921" sldId="292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3:11:13.921" v="4883" actId="403"/>
          <ac:spMkLst>
            <pc:docMk/>
            <pc:sldMk cId="1240347921" sldId="292"/>
            <ac:spMk id="8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52:57.588" v="4896" actId="20577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21T13:09:43.569" v="4878" actId="113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ABA94FE9-082D-4A4E-BA05-334BCEAD4944}" dt="2026-05-21T13:52:57.588" v="4896" actId="20577"/>
          <ac:spMkLst>
            <pc:docMk/>
            <pc:sldMk cId="1300434218" sldId="294"/>
            <ac:spMk id="5" creationId="{B6DC17AC-1827-4FB8-9F35-4D044CF64019}"/>
          </ac:spMkLst>
        </pc:spChg>
      </pc:sldChg>
      <pc:sldChg chg="addSp modSp">
        <pc:chgData name="Mr Willis" userId="2765ca93-7a01-405e-b58d-65350b177009" providerId="ADAL" clId="{ABA94FE9-082D-4A4E-BA05-334BCEAD4944}" dt="2026-05-21T13:10:17.793" v="4879"/>
        <pc:sldMkLst>
          <pc:docMk/>
          <pc:sldMk cId="1676985640" sldId="300"/>
        </pc:sldMkLst>
        <pc:picChg chg="add mod">
          <ac:chgData name="Mr Willis" userId="2765ca93-7a01-405e-b58d-65350b177009" providerId="ADAL" clId="{ABA94FE9-082D-4A4E-BA05-334BCEAD4944}" dt="2026-05-21T13:10:17.793" v="4879"/>
          <ac:picMkLst>
            <pc:docMk/>
            <pc:sldMk cId="1676985640" sldId="300"/>
            <ac:picMk id="4" creationId="{317A0CD6-F8E2-09E0-CED3-A394561DBF0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Starter Revision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/>
              <a:t>Networks in Daily Life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Types of Networks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Network Security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731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latin typeface="PoetsenOne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describe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the purpose of the internet.</a:t>
            </a:r>
          </a:p>
          <a:p>
            <a:pPr marL="0" indent="0">
              <a:spcAft>
                <a:spcPts val="600"/>
              </a:spcAft>
              <a:buNone/>
            </a:pP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describe</a:t>
            </a:r>
            <a:r>
              <a:rPr lang="en-GB" sz="3200" dirty="0">
                <a:ea typeface="Calibri"/>
                <a:cs typeface="Calibri"/>
              </a:rPr>
              <a:t> the purpose of routers and cables.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en-GB" sz="3200" dirty="0"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describe</a:t>
            </a:r>
            <a:r>
              <a:rPr lang="en-GB" sz="3200" dirty="0">
                <a:ea typeface="Calibri"/>
                <a:cs typeface="Calibri"/>
              </a:rPr>
              <a:t> the purpose of an internet service provider (ISP).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/>
              </a:rPr>
              <a:t>The Internet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/>
              </a:rPr>
              <a:t>The Internet</a:t>
            </a:r>
            <a:endParaRPr lang="en-GB" dirty="0">
              <a:ea typeface="Calibri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821757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The Internet</a:t>
            </a:r>
            <a:endParaRPr lang="en-GB" dirty="0">
              <a:latin typeface="PoetsenOne" panose="020108030300000D0203" pitchFamily="2" charset="0"/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Computing Technologies</a:t>
            </a:r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describe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the purpose of the internet.</a:t>
            </a: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describe</a:t>
            </a:r>
            <a:r>
              <a:rPr lang="en-GB" sz="3200" dirty="0">
                <a:ea typeface="Calibri"/>
                <a:cs typeface="Calibri"/>
              </a:rPr>
              <a:t> the purpose of routers and cables.</a:t>
            </a: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describe</a:t>
            </a:r>
            <a:r>
              <a:rPr lang="en-GB" sz="3200" dirty="0">
                <a:ea typeface="Calibri"/>
                <a:cs typeface="Calibri"/>
              </a:rPr>
              <a:t> the purpose of an internet service provider (ISP).</a:t>
            </a: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What is The Internet?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The internet connects devices worldwide, enabling communication and information sharing.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Information is broken into </a:t>
            </a:r>
            <a:r>
              <a:rPr lang="en-GB" sz="4000">
                <a:solidFill>
                  <a:srgbClr val="000000"/>
                </a:solidFill>
                <a:ea typeface="+mn-lt"/>
                <a:cs typeface="+mn-lt"/>
              </a:rPr>
              <a:t>small chunks of data </a:t>
            </a: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and sent from one device to another over a network.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58538-F8F0-345D-E551-D4AA72264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9641" y="1258018"/>
            <a:ext cx="4624718" cy="46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7DE4-249C-A161-7CDC-DB4585C4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ADDA-7310-9D2D-16F8-B541102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Connecting to the Internet…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B5F24-8297-6728-348D-5776E758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There are three requirements needed to connect to the internet.</a:t>
            </a:r>
          </a:p>
          <a:p>
            <a:pPr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Internet Service Provider</a:t>
            </a:r>
          </a:p>
          <a:p>
            <a:pPr lvl="1"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Router</a:t>
            </a:r>
          </a:p>
          <a:p>
            <a:pPr lvl="1"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Cables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47FFB7-4969-7EAE-CEFC-16CC3DE0B824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A0CD6-F8E2-09E0-CED3-A394561DB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9641" y="1258018"/>
            <a:ext cx="4624718" cy="46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8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0429F-E9B1-C659-C7CB-48517D17D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EA38-0C4B-08EE-ECC4-D002697F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Internet Service Providers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C308-D61E-E3A9-485C-4F316E7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tabLst>
                <a:tab pos="9772650" algn="l"/>
              </a:tabLst>
            </a:pPr>
            <a:r>
              <a:rPr lang="en-GB" sz="4000" dirty="0">
                <a:ea typeface="Calibri"/>
                <a:cs typeface="Calibri"/>
              </a:rPr>
              <a:t>Otherwise known as ISPs, they provide access to the internet. </a:t>
            </a:r>
          </a:p>
          <a:p>
            <a:pPr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They connect your home or business to their network, allowing you to use the internet.</a:t>
            </a:r>
          </a:p>
          <a:p>
            <a:pPr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Calibri"/>
                <a:cs typeface="Calibri"/>
              </a:rPr>
              <a:t>Different ISPs have different prices and speeds. </a:t>
            </a: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C0DF59-A047-21E1-DCA5-BB1AB5783476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219F3-EE5E-CE2B-5625-57D97655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473" y="1318347"/>
            <a:ext cx="5061527" cy="50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B6720-91A7-1E2C-A73B-93C23BE8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283D-F2C6-9CC4-7F46-8E1BCF83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Routers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9D23-EAE3-7405-8A29-60C92C194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 router is a device in a home or business that transfers data to and from the ISP.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Any devices that connects to the router then has Internet access!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877174-C476-7E2F-987F-C3EF40E90B2A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AC7B0-C6ED-D336-D69D-B970A3CE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19" y="980901"/>
            <a:ext cx="5632938" cy="56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1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778FD-23CA-4F96-2BC2-FB6813088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FC35-3C62-8FAE-53E5-231CF17E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4A17-78AE-5881-6E95-F32C8F223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Almost all connections to the internet require the same cables. 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 fibreoptic cable that transfers data between the router and the ISP.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Ethernet cables that connect the router to devices in the same building.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1C0FE2-D662-3160-05F4-C5EC45E89C8B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F310E-8FE0-8AEC-66F4-B8DA1B9CB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77841">
            <a:off x="7130473" y="822959"/>
            <a:ext cx="5114925" cy="3409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129888-A19A-4619-933F-E5ED0F734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24480">
            <a:off x="7319236" y="2875786"/>
            <a:ext cx="4870826" cy="324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FC8F-35FF-BFE5-1B27-5CC49A44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What Internet Access looks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7D08-73CE-6CB1-FBF8-0CDD65D3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244B9A-68A1-CA24-3BCA-E88F389F4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93" y="2419350"/>
            <a:ext cx="5679831" cy="1928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6B7EC-0180-69FE-47FE-4587F6634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8" y="1223885"/>
            <a:ext cx="2855626" cy="2855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7B7CA2-9AC9-4319-B613-5FAA96B1C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7326">
            <a:off x="5916119" y="2115832"/>
            <a:ext cx="4989553" cy="1363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31C715-5DA2-8FF4-1B8D-BDFA8E468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734" y="1120567"/>
            <a:ext cx="3429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569C6A-61F0-52BF-F924-B95FAC8889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91" y="1172226"/>
            <a:ext cx="3832994" cy="33256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518944-ACBC-3406-85CB-0F6632F146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473" t="31076" r="13007" b="38476"/>
          <a:stretch>
            <a:fillRect/>
          </a:stretch>
        </p:blipFill>
        <p:spPr>
          <a:xfrm>
            <a:off x="2298456" y="3542709"/>
            <a:ext cx="7562850" cy="17439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16CC5A-BBEF-4F8C-2F23-37405CECE70E}"/>
              </a:ext>
            </a:extLst>
          </p:cNvPr>
          <p:cNvSpPr txBox="1"/>
          <p:nvPr/>
        </p:nvSpPr>
        <p:spPr>
          <a:xfrm>
            <a:off x="1478526" y="5231693"/>
            <a:ext cx="9202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Data travels both ways between the Internet Service Provider and our devices. Everything goes through the router.</a:t>
            </a:r>
          </a:p>
        </p:txBody>
      </p:sp>
    </p:spTree>
    <p:extLst>
      <p:ext uri="{BB962C8B-B14F-4D97-AF65-F5344CB8AC3E}">
        <p14:creationId xmlns:p14="http://schemas.microsoft.com/office/powerpoint/2010/main" val="32696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DD1B0-072D-42C6-8559-66D9592DC9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07CA0B-2905-4FE7-A95B-D37CDF0B4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3A48EB-D4F8-41BC-8A69-CB17DD052082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303</Words>
  <Application>Microsoft Office PowerPoint</Application>
  <PresentationFormat>Widescreen</PresentationFormat>
  <Paragraphs>64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The Internet</vt:lpstr>
      <vt:lpstr>PowerPoint Presentation</vt:lpstr>
      <vt:lpstr>What is The Internet?</vt:lpstr>
      <vt:lpstr>Connecting to the Internet…</vt:lpstr>
      <vt:lpstr>Internet Service Providers</vt:lpstr>
      <vt:lpstr>Routers</vt:lpstr>
      <vt:lpstr>Cables</vt:lpstr>
      <vt:lpstr>What Internet Access looks like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172</cp:revision>
  <dcterms:created xsi:type="dcterms:W3CDTF">2022-12-14T09:49:06Z</dcterms:created>
  <dcterms:modified xsi:type="dcterms:W3CDTF">2026-05-21T13:52:59Z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