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97" r:id="rId5"/>
    <p:sldId id="256" r:id="rId6"/>
    <p:sldId id="292" r:id="rId7"/>
    <p:sldId id="299" r:id="rId8"/>
    <p:sldId id="298" r:id="rId9"/>
    <p:sldId id="300" r:id="rId10"/>
    <p:sldId id="293" r:id="rId11"/>
    <p:sldId id="302" r:id="rId12"/>
    <p:sldId id="303" r:id="rId13"/>
    <p:sldId id="304" r:id="rId14"/>
    <p:sldId id="305" r:id="rId15"/>
    <p:sldId id="306" r:id="rId16"/>
    <p:sldId id="2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49462F-3D88-40FF-A910-13CFE656E150}" v="17" dt="2026-05-28T11:27:11.7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5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Willis" userId="2765ca93-7a01-405e-b58d-65350b177009" providerId="ADAL" clId="{ABA94FE9-082D-4A4E-BA05-334BCEAD4944}"/>
    <pc:docChg chg="addSld delSld modSld">
      <pc:chgData name="Mr Willis" userId="2765ca93-7a01-405e-b58d-65350b177009" providerId="ADAL" clId="{ABA94FE9-082D-4A4E-BA05-334BCEAD4944}" dt="2026-05-21T13:45:26.303" v="5" actId="2711"/>
      <pc:docMkLst>
        <pc:docMk/>
      </pc:docMkLst>
      <pc:sldChg chg="modSp mod">
        <pc:chgData name="Mr Willis" userId="2765ca93-7a01-405e-b58d-65350b177009" providerId="ADAL" clId="{ABA94FE9-082D-4A4E-BA05-334BCEAD4944}" dt="2026-05-21T13:44:21.314" v="4" actId="2711"/>
        <pc:sldMkLst>
          <pc:docMk/>
          <pc:sldMk cId="3574939770" sldId="256"/>
        </pc:sldMkLst>
        <pc:spChg chg="mod">
          <ac:chgData name="Mr Willis" userId="2765ca93-7a01-405e-b58d-65350b177009" providerId="ADAL" clId="{ABA94FE9-082D-4A4E-BA05-334BCEAD4944}" dt="2026-05-21T13:44:21.314" v="4" actId="2711"/>
          <ac:spMkLst>
            <pc:docMk/>
            <pc:sldMk cId="3574939770" sldId="256"/>
            <ac:spMk id="2" creationId="{00000000-0000-0000-0000-000000000000}"/>
          </ac:spMkLst>
        </pc:spChg>
      </pc:sldChg>
      <pc:sldChg chg="modSp add mod">
        <pc:chgData name="Mr Willis" userId="2765ca93-7a01-405e-b58d-65350b177009" providerId="ADAL" clId="{ABA94FE9-082D-4A4E-BA05-334BCEAD4944}" dt="2026-05-21T13:44:07.989" v="3" actId="403"/>
        <pc:sldMkLst>
          <pc:docMk/>
          <pc:sldMk cId="1240347921" sldId="292"/>
        </pc:sldMkLst>
        <pc:spChg chg="mod">
          <ac:chgData name="Mr Willis" userId="2765ca93-7a01-405e-b58d-65350b177009" providerId="ADAL" clId="{ABA94FE9-082D-4A4E-BA05-334BCEAD4944}" dt="2026-05-21T13:44:02.243" v="2" actId="1582"/>
          <ac:spMkLst>
            <pc:docMk/>
            <pc:sldMk cId="1240347921" sldId="292"/>
            <ac:spMk id="4" creationId="{00000000-0000-0000-0000-000000000000}"/>
          </ac:spMkLst>
        </pc:spChg>
        <pc:spChg chg="mod">
          <ac:chgData name="Mr Willis" userId="2765ca93-7a01-405e-b58d-65350b177009" providerId="ADAL" clId="{ABA94FE9-082D-4A4E-BA05-334BCEAD4944}" dt="2026-05-21T13:44:07.989" v="3" actId="403"/>
          <ac:spMkLst>
            <pc:docMk/>
            <pc:sldMk cId="1240347921" sldId="292"/>
            <ac:spMk id="8" creationId="{00000000-0000-0000-0000-000000000000}"/>
          </ac:spMkLst>
        </pc:spChg>
      </pc:sldChg>
    </pc:docChg>
  </pc:docChgLst>
  <pc:docChgLst>
    <pc:chgData name="Mr Willis" userId="2765ca93-7a01-405e-b58d-65350b177009" providerId="ADAL" clId="{BC81A39D-E8D0-476B-903C-B864F54DC9E5}"/>
    <pc:docChg chg="undo custSel addSld delSld modSld sldOrd">
      <pc:chgData name="Mr Willis" userId="2765ca93-7a01-405e-b58d-65350b177009" providerId="ADAL" clId="{BC81A39D-E8D0-476B-903C-B864F54DC9E5}" dt="2026-05-28T11:28:46.498" v="2090" actId="122"/>
      <pc:docMkLst>
        <pc:docMk/>
      </pc:docMkLst>
      <pc:sldChg chg="del">
        <pc:chgData name="Mr Willis" userId="2765ca93-7a01-405e-b58d-65350b177009" providerId="ADAL" clId="{BC81A39D-E8D0-476B-903C-B864F54DC9E5}" dt="2026-05-28T10:59:57.231" v="160" actId="47"/>
        <pc:sldMkLst>
          <pc:docMk/>
          <pc:sldMk cId="2376013840" sldId="290"/>
        </pc:sldMkLst>
      </pc:sldChg>
      <pc:sldChg chg="del">
        <pc:chgData name="Mr Willis" userId="2765ca93-7a01-405e-b58d-65350b177009" providerId="ADAL" clId="{BC81A39D-E8D0-476B-903C-B864F54DC9E5}" dt="2026-05-28T10:38:38.261" v="3" actId="47"/>
        <pc:sldMkLst>
          <pc:docMk/>
          <pc:sldMk cId="3990546115" sldId="291"/>
        </pc:sldMkLst>
      </pc:sldChg>
      <pc:sldChg chg="modSp mod">
        <pc:chgData name="Mr Willis" userId="2765ca93-7a01-405e-b58d-65350b177009" providerId="ADAL" clId="{BC81A39D-E8D0-476B-903C-B864F54DC9E5}" dt="2026-05-28T11:27:11.728" v="2053" actId="20577"/>
        <pc:sldMkLst>
          <pc:docMk/>
          <pc:sldMk cId="1240347921" sldId="292"/>
        </pc:sldMkLst>
        <pc:spChg chg="mod">
          <ac:chgData name="Mr Willis" userId="2765ca93-7a01-405e-b58d-65350b177009" providerId="ADAL" clId="{BC81A39D-E8D0-476B-903C-B864F54DC9E5}" dt="2026-05-28T11:27:11.728" v="2053" actId="20577"/>
          <ac:spMkLst>
            <pc:docMk/>
            <pc:sldMk cId="1240347921" sldId="292"/>
            <ac:spMk id="4" creationId="{00000000-0000-0000-0000-000000000000}"/>
          </ac:spMkLst>
        </pc:spChg>
        <pc:spChg chg="mod">
          <ac:chgData name="Mr Willis" userId="2765ca93-7a01-405e-b58d-65350b177009" providerId="ADAL" clId="{BC81A39D-E8D0-476B-903C-B864F54DC9E5}" dt="2026-05-28T10:40:06.604" v="73" actId="1582"/>
          <ac:spMkLst>
            <pc:docMk/>
            <pc:sldMk cId="1240347921" sldId="292"/>
            <ac:spMk id="8" creationId="{00000000-0000-0000-0000-000000000000}"/>
          </ac:spMkLst>
        </pc:spChg>
      </pc:sldChg>
      <pc:sldChg chg="modSp mod">
        <pc:chgData name="Mr Willis" userId="2765ca93-7a01-405e-b58d-65350b177009" providerId="ADAL" clId="{BC81A39D-E8D0-476B-903C-B864F54DC9E5}" dt="2026-05-28T11:28:46.498" v="2090" actId="122"/>
        <pc:sldMkLst>
          <pc:docMk/>
          <pc:sldMk cId="857557098" sldId="293"/>
        </pc:sldMkLst>
        <pc:spChg chg="mod">
          <ac:chgData name="Mr Willis" userId="2765ca93-7a01-405e-b58d-65350b177009" providerId="ADAL" clId="{BC81A39D-E8D0-476B-903C-B864F54DC9E5}" dt="2026-05-28T11:22:00.208" v="1016" actId="20577"/>
          <ac:spMkLst>
            <pc:docMk/>
            <pc:sldMk cId="857557098" sldId="293"/>
            <ac:spMk id="2" creationId="{D3FBB3D1-78AC-6D98-5B82-53BCE4C78978}"/>
          </ac:spMkLst>
        </pc:spChg>
        <pc:spChg chg="mod">
          <ac:chgData name="Mr Willis" userId="2765ca93-7a01-405e-b58d-65350b177009" providerId="ADAL" clId="{BC81A39D-E8D0-476B-903C-B864F54DC9E5}" dt="2026-05-28T11:28:46.498" v="2090" actId="122"/>
          <ac:spMkLst>
            <pc:docMk/>
            <pc:sldMk cId="857557098" sldId="293"/>
            <ac:spMk id="3" creationId="{EEBC39DC-E92F-28D3-FE0B-7D10772385AA}"/>
          </ac:spMkLst>
        </pc:spChg>
        <pc:picChg chg="mod">
          <ac:chgData name="Mr Willis" userId="2765ca93-7a01-405e-b58d-65350b177009" providerId="ADAL" clId="{BC81A39D-E8D0-476B-903C-B864F54DC9E5}" dt="2026-05-28T11:15:10.369" v="700" actId="14826"/>
          <ac:picMkLst>
            <pc:docMk/>
            <pc:sldMk cId="857557098" sldId="293"/>
            <ac:picMk id="6" creationId="{1FE13601-1C2F-B802-7E64-7E12525D1256}"/>
          </ac:picMkLst>
        </pc:picChg>
      </pc:sldChg>
      <pc:sldChg chg="modSp add mod">
        <pc:chgData name="Mr Willis" userId="2765ca93-7a01-405e-b58d-65350b177009" providerId="ADAL" clId="{BC81A39D-E8D0-476B-903C-B864F54DC9E5}" dt="2026-05-28T11:27:37.245" v="2076" actId="20577"/>
        <pc:sldMkLst>
          <pc:docMk/>
          <pc:sldMk cId="1300434218" sldId="294"/>
        </pc:sldMkLst>
        <pc:spChg chg="mod">
          <ac:chgData name="Mr Willis" userId="2765ca93-7a01-405e-b58d-65350b177009" providerId="ADAL" clId="{BC81A39D-E8D0-476B-903C-B864F54DC9E5}" dt="2026-05-28T11:27:06.821" v="2052" actId="20577"/>
          <ac:spMkLst>
            <pc:docMk/>
            <pc:sldMk cId="1300434218" sldId="294"/>
            <ac:spMk id="3" creationId="{4C2DF315-C779-42F2-B9EA-6B19244E3340}"/>
          </ac:spMkLst>
        </pc:spChg>
        <pc:spChg chg="mod">
          <ac:chgData name="Mr Willis" userId="2765ca93-7a01-405e-b58d-65350b177009" providerId="ADAL" clId="{BC81A39D-E8D0-476B-903C-B864F54DC9E5}" dt="2026-05-28T11:27:37.245" v="2076" actId="20577"/>
          <ac:spMkLst>
            <pc:docMk/>
            <pc:sldMk cId="1300434218" sldId="294"/>
            <ac:spMk id="5" creationId="{B6DC17AC-1827-4FB8-9F35-4D044CF64019}"/>
          </ac:spMkLst>
        </pc:spChg>
      </pc:sldChg>
      <pc:sldChg chg="del ord">
        <pc:chgData name="Mr Willis" userId="2765ca93-7a01-405e-b58d-65350b177009" providerId="ADAL" clId="{BC81A39D-E8D0-476B-903C-B864F54DC9E5}" dt="2026-05-28T11:11:12.989" v="515" actId="47"/>
        <pc:sldMkLst>
          <pc:docMk/>
          <pc:sldMk cId="2143545238" sldId="294"/>
        </pc:sldMkLst>
      </pc:sldChg>
      <pc:sldChg chg="add del">
        <pc:chgData name="Mr Willis" userId="2765ca93-7a01-405e-b58d-65350b177009" providerId="ADAL" clId="{BC81A39D-E8D0-476B-903C-B864F54DC9E5}" dt="2026-05-28T11:18:54.796" v="940" actId="47"/>
        <pc:sldMkLst>
          <pc:docMk/>
          <pc:sldMk cId="2927542363" sldId="295"/>
        </pc:sldMkLst>
      </pc:sldChg>
      <pc:sldChg chg="del">
        <pc:chgData name="Mr Willis" userId="2765ca93-7a01-405e-b58d-65350b177009" providerId="ADAL" clId="{BC81A39D-E8D0-476B-903C-B864F54DC9E5}" dt="2026-05-28T11:27:28.079" v="2054" actId="47"/>
        <pc:sldMkLst>
          <pc:docMk/>
          <pc:sldMk cId="3669223171" sldId="296"/>
        </pc:sldMkLst>
      </pc:sldChg>
      <pc:sldChg chg="modSp add mod ord">
        <pc:chgData name="Mr Willis" userId="2765ca93-7a01-405e-b58d-65350b177009" providerId="ADAL" clId="{BC81A39D-E8D0-476B-903C-B864F54DC9E5}" dt="2026-05-28T10:57:46.636" v="157" actId="20577"/>
        <pc:sldMkLst>
          <pc:docMk/>
          <pc:sldMk cId="3687313315" sldId="297"/>
        </pc:sldMkLst>
        <pc:spChg chg="mod">
          <ac:chgData name="Mr Willis" userId="2765ca93-7a01-405e-b58d-65350b177009" providerId="ADAL" clId="{BC81A39D-E8D0-476B-903C-B864F54DC9E5}" dt="2026-05-28T10:57:46.636" v="157" actId="20577"/>
          <ac:spMkLst>
            <pc:docMk/>
            <pc:sldMk cId="3687313315" sldId="297"/>
            <ac:spMk id="16" creationId="{4D834180-4EC3-ED27-81DD-F2D41613F673}"/>
          </ac:spMkLst>
        </pc:spChg>
      </pc:sldChg>
      <pc:sldChg chg="modSp add mod">
        <pc:chgData name="Mr Willis" userId="2765ca93-7a01-405e-b58d-65350b177009" providerId="ADAL" clId="{BC81A39D-E8D0-476B-903C-B864F54DC9E5}" dt="2026-05-28T11:27:58.918" v="2078" actId="20577"/>
        <pc:sldMkLst>
          <pc:docMk/>
          <pc:sldMk cId="136411357" sldId="298"/>
        </pc:sldMkLst>
        <pc:spChg chg="mod">
          <ac:chgData name="Mr Willis" userId="2765ca93-7a01-405e-b58d-65350b177009" providerId="ADAL" clId="{BC81A39D-E8D0-476B-903C-B864F54DC9E5}" dt="2026-05-28T11:27:58.918" v="2078" actId="20577"/>
          <ac:spMkLst>
            <pc:docMk/>
            <pc:sldMk cId="136411357" sldId="298"/>
            <ac:spMk id="3" creationId="{95368E0E-0FFA-9D6A-ECB5-D089B40A60B5}"/>
          </ac:spMkLst>
        </pc:spChg>
        <pc:picChg chg="mod">
          <ac:chgData name="Mr Willis" userId="2765ca93-7a01-405e-b58d-65350b177009" providerId="ADAL" clId="{BC81A39D-E8D0-476B-903C-B864F54DC9E5}" dt="2026-05-28T11:16:32.297" v="705" actId="1076"/>
          <ac:picMkLst>
            <pc:docMk/>
            <pc:sldMk cId="136411357" sldId="298"/>
            <ac:picMk id="5" creationId="{DA6B5E5C-3C54-7AFF-F204-97F1CCCC6A98}"/>
          </ac:picMkLst>
        </pc:picChg>
      </pc:sldChg>
      <pc:sldChg chg="addSp delSp modSp add mod">
        <pc:chgData name="Mr Willis" userId="2765ca93-7a01-405e-b58d-65350b177009" providerId="ADAL" clId="{BC81A39D-E8D0-476B-903C-B864F54DC9E5}" dt="2026-05-28T11:03:56.843" v="307" actId="1076"/>
        <pc:sldMkLst>
          <pc:docMk/>
          <pc:sldMk cId="3197805773" sldId="299"/>
        </pc:sldMkLst>
        <pc:spChg chg="mod">
          <ac:chgData name="Mr Willis" userId="2765ca93-7a01-405e-b58d-65350b177009" providerId="ADAL" clId="{BC81A39D-E8D0-476B-903C-B864F54DC9E5}" dt="2026-05-28T11:00:03.786" v="164" actId="20577"/>
          <ac:spMkLst>
            <pc:docMk/>
            <pc:sldMk cId="3197805773" sldId="299"/>
            <ac:spMk id="2" creationId="{1139FE80-DBCF-447B-8DDB-4818B8774FE8}"/>
          </ac:spMkLst>
        </pc:spChg>
        <pc:spChg chg="mod">
          <ac:chgData name="Mr Willis" userId="2765ca93-7a01-405e-b58d-65350b177009" providerId="ADAL" clId="{BC81A39D-E8D0-476B-903C-B864F54DC9E5}" dt="2026-05-28T11:00:34.785" v="275" actId="20577"/>
          <ac:spMkLst>
            <pc:docMk/>
            <pc:sldMk cId="3197805773" sldId="299"/>
            <ac:spMk id="3" creationId="{82304A74-1645-4C21-AD12-4D183431EEA5}"/>
          </ac:spMkLst>
        </pc:spChg>
        <pc:picChg chg="del">
          <ac:chgData name="Mr Willis" userId="2765ca93-7a01-405e-b58d-65350b177009" providerId="ADAL" clId="{BC81A39D-E8D0-476B-903C-B864F54DC9E5}" dt="2026-05-28T11:03:48.652" v="303" actId="478"/>
          <ac:picMkLst>
            <pc:docMk/>
            <pc:sldMk cId="3197805773" sldId="299"/>
            <ac:picMk id="4" creationId="{BC858538-F8F0-345D-E551-D4AA72264667}"/>
          </ac:picMkLst>
        </pc:picChg>
        <pc:picChg chg="add mod">
          <ac:chgData name="Mr Willis" userId="2765ca93-7a01-405e-b58d-65350b177009" providerId="ADAL" clId="{BC81A39D-E8D0-476B-903C-B864F54DC9E5}" dt="2026-05-28T11:03:56.843" v="307" actId="1076"/>
          <ac:picMkLst>
            <pc:docMk/>
            <pc:sldMk cId="3197805773" sldId="299"/>
            <ac:picMk id="7" creationId="{674369FF-B497-481E-0E65-398DECBF158B}"/>
          </ac:picMkLst>
        </pc:picChg>
      </pc:sldChg>
      <pc:sldChg chg="addSp delSp modSp add mod ord setBg">
        <pc:chgData name="Mr Willis" userId="2765ca93-7a01-405e-b58d-65350b177009" providerId="ADAL" clId="{BC81A39D-E8D0-476B-903C-B864F54DC9E5}" dt="2026-05-28T11:11:19.382" v="523" actId="20577"/>
        <pc:sldMkLst>
          <pc:docMk/>
          <pc:sldMk cId="2340525888" sldId="300"/>
        </pc:sldMkLst>
        <pc:spChg chg="mod">
          <ac:chgData name="Mr Willis" userId="2765ca93-7a01-405e-b58d-65350b177009" providerId="ADAL" clId="{BC81A39D-E8D0-476B-903C-B864F54DC9E5}" dt="2026-05-28T11:09:32.315" v="507" actId="26606"/>
          <ac:spMkLst>
            <pc:docMk/>
            <pc:sldMk cId="2340525888" sldId="300"/>
            <ac:spMk id="2" creationId="{AC2AAB56-4D4F-3D1B-2E6D-528CFD177F86}"/>
          </ac:spMkLst>
        </pc:spChg>
        <pc:spChg chg="mod">
          <ac:chgData name="Mr Willis" userId="2765ca93-7a01-405e-b58d-65350b177009" providerId="ADAL" clId="{BC81A39D-E8D0-476B-903C-B864F54DC9E5}" dt="2026-05-28T11:11:19.382" v="523" actId="20577"/>
          <ac:spMkLst>
            <pc:docMk/>
            <pc:sldMk cId="2340525888" sldId="300"/>
            <ac:spMk id="3" creationId="{4FE480C8-BDA7-83AD-CFD5-1BF604E8AA2F}"/>
          </ac:spMkLst>
        </pc:spChg>
        <pc:spChg chg="ord">
          <ac:chgData name="Mr Willis" userId="2765ca93-7a01-405e-b58d-65350b177009" providerId="ADAL" clId="{BC81A39D-E8D0-476B-903C-B864F54DC9E5}" dt="2026-05-28T11:09:32.315" v="507" actId="26606"/>
          <ac:spMkLst>
            <pc:docMk/>
            <pc:sldMk cId="2340525888" sldId="300"/>
            <ac:spMk id="5" creationId="{2A805CC4-20E4-626A-7DD3-223EFC5B0AF3}"/>
          </ac:spMkLst>
        </pc:spChg>
        <pc:spChg chg="add del">
          <ac:chgData name="Mr Willis" userId="2765ca93-7a01-405e-b58d-65350b177009" providerId="ADAL" clId="{BC81A39D-E8D0-476B-903C-B864F54DC9E5}" dt="2026-05-28T11:09:32.315" v="507" actId="26606"/>
          <ac:spMkLst>
            <pc:docMk/>
            <pc:sldMk cId="2340525888" sldId="300"/>
            <ac:spMk id="12" creationId="{61293230-B0F6-45B1-96D1-13D18E242995}"/>
          </ac:spMkLst>
        </pc:spChg>
        <pc:spChg chg="add del">
          <ac:chgData name="Mr Willis" userId="2765ca93-7a01-405e-b58d-65350b177009" providerId="ADAL" clId="{BC81A39D-E8D0-476B-903C-B864F54DC9E5}" dt="2026-05-28T11:09:32.315" v="507" actId="26606"/>
          <ac:spMkLst>
            <pc:docMk/>
            <pc:sldMk cId="2340525888" sldId="300"/>
            <ac:spMk id="14" creationId="{0A1E0707-4985-454B-ACE0-4855BB55875E}"/>
          </ac:spMkLst>
        </pc:spChg>
        <pc:picChg chg="add del mod">
          <ac:chgData name="Mr Willis" userId="2765ca93-7a01-405e-b58d-65350b177009" providerId="ADAL" clId="{BC81A39D-E8D0-476B-903C-B864F54DC9E5}" dt="2026-05-28T11:09:34.195" v="508" actId="478"/>
          <ac:picMkLst>
            <pc:docMk/>
            <pc:sldMk cId="2340525888" sldId="300"/>
            <ac:picMk id="6" creationId="{C24DAE2C-6C8D-E77E-4C29-D048B7BF3D87}"/>
          </ac:picMkLst>
        </pc:picChg>
        <pc:picChg chg="mod">
          <ac:chgData name="Mr Willis" userId="2765ca93-7a01-405e-b58d-65350b177009" providerId="ADAL" clId="{BC81A39D-E8D0-476B-903C-B864F54DC9E5}" dt="2026-05-28T11:09:59.662" v="514" actId="1076"/>
          <ac:picMkLst>
            <pc:docMk/>
            <pc:sldMk cId="2340525888" sldId="300"/>
            <ac:picMk id="7" creationId="{82F319EE-0F7D-6A46-9C2F-ECD13BB58B31}"/>
          </ac:picMkLst>
        </pc:picChg>
      </pc:sldChg>
      <pc:sldChg chg="modSp add del mod">
        <pc:chgData name="Mr Willis" userId="2765ca93-7a01-405e-b58d-65350b177009" providerId="ADAL" clId="{BC81A39D-E8D0-476B-903C-B864F54DC9E5}" dt="2026-05-28T11:14:38.517" v="682"/>
        <pc:sldMkLst>
          <pc:docMk/>
          <pc:sldMk cId="1002783497" sldId="301"/>
        </pc:sldMkLst>
        <pc:spChg chg="mod">
          <ac:chgData name="Mr Willis" userId="2765ca93-7a01-405e-b58d-65350b177009" providerId="ADAL" clId="{BC81A39D-E8D0-476B-903C-B864F54DC9E5}" dt="2026-05-28T11:14:38.119" v="681" actId="20577"/>
          <ac:spMkLst>
            <pc:docMk/>
            <pc:sldMk cId="1002783497" sldId="301"/>
            <ac:spMk id="2" creationId="{7CCBCBD0-8B28-8E1E-B402-E267669F811F}"/>
          </ac:spMkLst>
        </pc:spChg>
      </pc:sldChg>
      <pc:sldChg chg="add del">
        <pc:chgData name="Mr Willis" userId="2765ca93-7a01-405e-b58d-65350b177009" providerId="ADAL" clId="{BC81A39D-E8D0-476B-903C-B864F54DC9E5}" dt="2026-05-28T11:19:23.828" v="984" actId="47"/>
        <pc:sldMkLst>
          <pc:docMk/>
          <pc:sldMk cId="1597706288" sldId="301"/>
        </pc:sldMkLst>
      </pc:sldChg>
      <pc:sldChg chg="add del">
        <pc:chgData name="Mr Willis" userId="2765ca93-7a01-405e-b58d-65350b177009" providerId="ADAL" clId="{BC81A39D-E8D0-476B-903C-B864F54DC9E5}" dt="2026-05-28T11:05:34.060" v="315" actId="47"/>
        <pc:sldMkLst>
          <pc:docMk/>
          <pc:sldMk cId="2495975412" sldId="301"/>
        </pc:sldMkLst>
      </pc:sldChg>
      <pc:sldChg chg="addSp delSp modSp add mod ord">
        <pc:chgData name="Mr Willis" userId="2765ca93-7a01-405e-b58d-65350b177009" providerId="ADAL" clId="{BC81A39D-E8D0-476B-903C-B864F54DC9E5}" dt="2026-05-28T11:23:40.210" v="1323" actId="20577"/>
        <pc:sldMkLst>
          <pc:docMk/>
          <pc:sldMk cId="3696866349" sldId="302"/>
        </pc:sldMkLst>
        <pc:spChg chg="mod">
          <ac:chgData name="Mr Willis" userId="2765ca93-7a01-405e-b58d-65350b177009" providerId="ADAL" clId="{BC81A39D-E8D0-476B-903C-B864F54DC9E5}" dt="2026-05-28T11:17:47.310" v="915" actId="20577"/>
          <ac:spMkLst>
            <pc:docMk/>
            <pc:sldMk cId="3696866349" sldId="302"/>
            <ac:spMk id="2" creationId="{2F6DE786-7065-FD4B-62B2-0999C9A534BE}"/>
          </ac:spMkLst>
        </pc:spChg>
        <pc:spChg chg="mod">
          <ac:chgData name="Mr Willis" userId="2765ca93-7a01-405e-b58d-65350b177009" providerId="ADAL" clId="{BC81A39D-E8D0-476B-903C-B864F54DC9E5}" dt="2026-05-28T11:23:40.210" v="1323" actId="20577"/>
          <ac:spMkLst>
            <pc:docMk/>
            <pc:sldMk cId="3696866349" sldId="302"/>
            <ac:spMk id="3" creationId="{61E19FD3-F3B0-1617-81F8-6C510194A496}"/>
          </ac:spMkLst>
        </pc:spChg>
        <pc:spChg chg="add">
          <ac:chgData name="Mr Willis" userId="2765ca93-7a01-405e-b58d-65350b177009" providerId="ADAL" clId="{BC81A39D-E8D0-476B-903C-B864F54DC9E5}" dt="2026-05-28T11:18:01.905" v="917"/>
          <ac:spMkLst>
            <pc:docMk/>
            <pc:sldMk cId="3696866349" sldId="302"/>
            <ac:spMk id="4" creationId="{DC4D1107-2328-FE4F-57DB-7F37265DE691}"/>
          </ac:spMkLst>
        </pc:spChg>
        <pc:picChg chg="del">
          <ac:chgData name="Mr Willis" userId="2765ca93-7a01-405e-b58d-65350b177009" providerId="ADAL" clId="{BC81A39D-E8D0-476B-903C-B864F54DC9E5}" dt="2026-05-28T11:18:01.228" v="916" actId="478"/>
          <ac:picMkLst>
            <pc:docMk/>
            <pc:sldMk cId="3696866349" sldId="302"/>
            <ac:picMk id="7" creationId="{0F8BF0BB-0A38-28D7-D7C3-667D09795E86}"/>
          </ac:picMkLst>
        </pc:picChg>
        <pc:picChg chg="add mod modCrop">
          <ac:chgData name="Mr Willis" userId="2765ca93-7a01-405e-b58d-65350b177009" providerId="ADAL" clId="{BC81A39D-E8D0-476B-903C-B864F54DC9E5}" dt="2026-05-28T11:18:29.623" v="926" actId="1076"/>
          <ac:picMkLst>
            <pc:docMk/>
            <pc:sldMk cId="3696866349" sldId="302"/>
            <ac:picMk id="8" creationId="{98EA131F-9A59-74C2-6944-587F502CA669}"/>
          </ac:picMkLst>
        </pc:picChg>
      </pc:sldChg>
      <pc:sldChg chg="modSp add mod">
        <pc:chgData name="Mr Willis" userId="2765ca93-7a01-405e-b58d-65350b177009" providerId="ADAL" clId="{BC81A39D-E8D0-476B-903C-B864F54DC9E5}" dt="2026-05-28T11:23:08.426" v="1256" actId="20577"/>
        <pc:sldMkLst>
          <pc:docMk/>
          <pc:sldMk cId="3863490250" sldId="303"/>
        </pc:sldMkLst>
        <pc:spChg chg="mod">
          <ac:chgData name="Mr Willis" userId="2765ca93-7a01-405e-b58d-65350b177009" providerId="ADAL" clId="{BC81A39D-E8D0-476B-903C-B864F54DC9E5}" dt="2026-05-28T11:18:44.328" v="936" actId="20577"/>
          <ac:spMkLst>
            <pc:docMk/>
            <pc:sldMk cId="3863490250" sldId="303"/>
            <ac:spMk id="2" creationId="{56008935-DB01-4136-BB80-34260980105E}"/>
          </ac:spMkLst>
        </pc:spChg>
        <pc:spChg chg="mod">
          <ac:chgData name="Mr Willis" userId="2765ca93-7a01-405e-b58d-65350b177009" providerId="ADAL" clId="{BC81A39D-E8D0-476B-903C-B864F54DC9E5}" dt="2026-05-28T11:23:08.426" v="1256" actId="20577"/>
          <ac:spMkLst>
            <pc:docMk/>
            <pc:sldMk cId="3863490250" sldId="303"/>
            <ac:spMk id="3" creationId="{4A26BCFC-EFE7-FA10-B7CF-D1A6C8F564F7}"/>
          </ac:spMkLst>
        </pc:spChg>
        <pc:picChg chg="mod modCrop">
          <ac:chgData name="Mr Willis" userId="2765ca93-7a01-405e-b58d-65350b177009" providerId="ADAL" clId="{BC81A39D-E8D0-476B-903C-B864F54DC9E5}" dt="2026-05-28T11:19:40.203" v="988" actId="732"/>
          <ac:picMkLst>
            <pc:docMk/>
            <pc:sldMk cId="3863490250" sldId="303"/>
            <ac:picMk id="8" creationId="{404B22A0-BD71-8383-C65D-A6522CA5C5BF}"/>
          </ac:picMkLst>
        </pc:picChg>
      </pc:sldChg>
      <pc:sldChg chg="modSp add mod">
        <pc:chgData name="Mr Willis" userId="2765ca93-7a01-405e-b58d-65350b177009" providerId="ADAL" clId="{BC81A39D-E8D0-476B-903C-B864F54DC9E5}" dt="2026-05-28T11:24:39.399" v="1540" actId="20577"/>
        <pc:sldMkLst>
          <pc:docMk/>
          <pc:sldMk cId="559602813" sldId="304"/>
        </pc:sldMkLst>
        <pc:spChg chg="mod">
          <ac:chgData name="Mr Willis" userId="2765ca93-7a01-405e-b58d-65350b177009" providerId="ADAL" clId="{BC81A39D-E8D0-476B-903C-B864F54DC9E5}" dt="2026-05-28T11:18:59.358" v="949" actId="20577"/>
          <ac:spMkLst>
            <pc:docMk/>
            <pc:sldMk cId="559602813" sldId="304"/>
            <ac:spMk id="2" creationId="{AC18DF56-3036-981F-6DF3-250102473D67}"/>
          </ac:spMkLst>
        </pc:spChg>
        <pc:spChg chg="mod">
          <ac:chgData name="Mr Willis" userId="2765ca93-7a01-405e-b58d-65350b177009" providerId="ADAL" clId="{BC81A39D-E8D0-476B-903C-B864F54DC9E5}" dt="2026-05-28T11:24:39.399" v="1540" actId="20577"/>
          <ac:spMkLst>
            <pc:docMk/>
            <pc:sldMk cId="559602813" sldId="304"/>
            <ac:spMk id="3" creationId="{21FAAEE2-40FB-5BEE-E1F7-7530B45DEE7F}"/>
          </ac:spMkLst>
        </pc:spChg>
        <pc:picChg chg="mod modCrop">
          <ac:chgData name="Mr Willis" userId="2765ca93-7a01-405e-b58d-65350b177009" providerId="ADAL" clId="{BC81A39D-E8D0-476B-903C-B864F54DC9E5}" dt="2026-05-28T11:20:01.517" v="994" actId="1038"/>
          <ac:picMkLst>
            <pc:docMk/>
            <pc:sldMk cId="559602813" sldId="304"/>
            <ac:picMk id="8" creationId="{8B5EE4E2-D1AD-4BF9-5949-4AA7D026115E}"/>
          </ac:picMkLst>
        </pc:picChg>
      </pc:sldChg>
      <pc:sldChg chg="modSp add mod">
        <pc:chgData name="Mr Willis" userId="2765ca93-7a01-405e-b58d-65350b177009" providerId="ADAL" clId="{BC81A39D-E8D0-476B-903C-B864F54DC9E5}" dt="2026-05-28T11:25:44.616" v="1817" actId="20577"/>
        <pc:sldMkLst>
          <pc:docMk/>
          <pc:sldMk cId="343974289" sldId="305"/>
        </pc:sldMkLst>
        <pc:spChg chg="mod">
          <ac:chgData name="Mr Willis" userId="2765ca93-7a01-405e-b58d-65350b177009" providerId="ADAL" clId="{BC81A39D-E8D0-476B-903C-B864F54DC9E5}" dt="2026-05-28T11:19:12.783" v="971" actId="20577"/>
          <ac:spMkLst>
            <pc:docMk/>
            <pc:sldMk cId="343974289" sldId="305"/>
            <ac:spMk id="2" creationId="{0B04760B-927E-4C8D-72E9-0BA2DDA12F84}"/>
          </ac:spMkLst>
        </pc:spChg>
        <pc:spChg chg="mod">
          <ac:chgData name="Mr Willis" userId="2765ca93-7a01-405e-b58d-65350b177009" providerId="ADAL" clId="{BC81A39D-E8D0-476B-903C-B864F54DC9E5}" dt="2026-05-28T11:25:44.616" v="1817" actId="20577"/>
          <ac:spMkLst>
            <pc:docMk/>
            <pc:sldMk cId="343974289" sldId="305"/>
            <ac:spMk id="3" creationId="{D461AA4C-EB1E-C441-45B1-4EE0EC25BC44}"/>
          </ac:spMkLst>
        </pc:spChg>
        <pc:picChg chg="mod modCrop">
          <ac:chgData name="Mr Willis" userId="2765ca93-7a01-405e-b58d-65350b177009" providerId="ADAL" clId="{BC81A39D-E8D0-476B-903C-B864F54DC9E5}" dt="2026-05-28T11:20:24.190" v="1004" actId="1037"/>
          <ac:picMkLst>
            <pc:docMk/>
            <pc:sldMk cId="343974289" sldId="305"/>
            <ac:picMk id="8" creationId="{F91238CC-2DEB-8929-B527-9C8A35B20481}"/>
          </ac:picMkLst>
        </pc:picChg>
      </pc:sldChg>
      <pc:sldChg chg="modSp add mod">
        <pc:chgData name="Mr Willis" userId="2765ca93-7a01-405e-b58d-65350b177009" providerId="ADAL" clId="{BC81A39D-E8D0-476B-903C-B864F54DC9E5}" dt="2026-05-28T11:26:30.647" v="2049" actId="20577"/>
        <pc:sldMkLst>
          <pc:docMk/>
          <pc:sldMk cId="1335902353" sldId="306"/>
        </pc:sldMkLst>
        <pc:spChg chg="mod">
          <ac:chgData name="Mr Willis" userId="2765ca93-7a01-405e-b58d-65350b177009" providerId="ADAL" clId="{BC81A39D-E8D0-476B-903C-B864F54DC9E5}" dt="2026-05-28T11:19:18.219" v="983" actId="20577"/>
          <ac:spMkLst>
            <pc:docMk/>
            <pc:sldMk cId="1335902353" sldId="306"/>
            <ac:spMk id="2" creationId="{8E69EBD8-D839-0548-5B9C-5BC4345C591C}"/>
          </ac:spMkLst>
        </pc:spChg>
        <pc:spChg chg="mod">
          <ac:chgData name="Mr Willis" userId="2765ca93-7a01-405e-b58d-65350b177009" providerId="ADAL" clId="{BC81A39D-E8D0-476B-903C-B864F54DC9E5}" dt="2026-05-28T11:26:30.647" v="2049" actId="20577"/>
          <ac:spMkLst>
            <pc:docMk/>
            <pc:sldMk cId="1335902353" sldId="306"/>
            <ac:spMk id="3" creationId="{B3B8A199-4EB9-4D66-7772-DFE337537D43}"/>
          </ac:spMkLst>
        </pc:spChg>
        <pc:picChg chg="mod modCrop">
          <ac:chgData name="Mr Willis" userId="2765ca93-7a01-405e-b58d-65350b177009" providerId="ADAL" clId="{BC81A39D-E8D0-476B-903C-B864F54DC9E5}" dt="2026-05-28T11:20:50.485" v="1009" actId="1076"/>
          <ac:picMkLst>
            <pc:docMk/>
            <pc:sldMk cId="1335902353" sldId="306"/>
            <ac:picMk id="8" creationId="{742199D4-F932-1E4E-3A49-F358190B320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74308-D547-4D47-8A23-E352C6638882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0DC95-CAC4-448E-8ABC-F40809AB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07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84400-3D4C-47B8-93BF-39DA393B4CD0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0214B-67C4-44FC-9775-F2500C1D3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8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0214B-67C4-44FC-9775-F2500C1D3E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1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oundRect">
            <a:avLst>
              <a:gd name="adj" fmla="val 13534"/>
            </a:avLst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ound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47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25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9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677" y="149468"/>
            <a:ext cx="11878408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0677" y="980902"/>
            <a:ext cx="11878408" cy="5727630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63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62509"/>
          </a:xfrm>
          <a:prstGeom prst="roundRect">
            <a:avLst>
              <a:gd name="adj" fmla="val 9674"/>
            </a:avLst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81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56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0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7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62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58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25000">
              <a:schemeClr val="accent2"/>
            </a:gs>
            <a:gs pos="50000">
              <a:srgbClr val="FB3F90"/>
            </a:gs>
            <a:gs pos="100000">
              <a:srgbClr val="00B0F0"/>
            </a:gs>
            <a:gs pos="75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03" y="90617"/>
            <a:ext cx="12060194" cy="7157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03" y="897774"/>
            <a:ext cx="12060194" cy="5890203"/>
          </a:xfrm>
          <a:prstGeom prst="roundRect">
            <a:avLst>
              <a:gd name="adj" fmla="val 21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63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FAD2-98AC-44DE-986A-4F9020B6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PoetsenOne"/>
              </a:rPr>
              <a:t>Starter Revision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CAD30-D14E-49A2-B7A4-D2801A1BD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72111"/>
            <a:ext cx="5865487" cy="57364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u="sng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7B0872-F805-C127-16BF-A14141ED0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57" y="1314282"/>
            <a:ext cx="5386926" cy="783997"/>
          </a:xfrm>
          <a:prstGeom prst="rect">
            <a:avLst/>
          </a:prstGeom>
        </p:spPr>
      </p:pic>
      <p:pic>
        <p:nvPicPr>
          <p:cNvPr id="11" name="Picture 10" descr="A person sitting at a desk&#10;&#10;AI-generated content may be incorrect.">
            <a:extLst>
              <a:ext uri="{FF2B5EF4-FFF2-40B4-BE49-F238E27FC236}">
                <a16:creationId xmlns:a16="http://schemas.microsoft.com/office/drawing/2014/main" id="{96106DA7-14C3-48AC-688C-B984430B0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813" y="3708997"/>
            <a:ext cx="2429214" cy="2400635"/>
          </a:xfrm>
          <a:prstGeom prst="rect">
            <a:avLst/>
          </a:prstGeom>
        </p:spPr>
      </p:pic>
      <p:pic>
        <p:nvPicPr>
          <p:cNvPr id="13" name="Picture 12" descr="A blue rectangular sign with white text&#10;&#10;AI-generated content may be incorrect.">
            <a:extLst>
              <a:ext uri="{FF2B5EF4-FFF2-40B4-BE49-F238E27FC236}">
                <a16:creationId xmlns:a16="http://schemas.microsoft.com/office/drawing/2014/main" id="{D5DA9141-944D-E624-E88F-178F0370D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24" y="2433677"/>
            <a:ext cx="1733792" cy="714475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834180-4EC3-ED27-81DD-F2D41613F673}"/>
              </a:ext>
            </a:extLst>
          </p:cNvPr>
          <p:cNvSpPr txBox="1">
            <a:spLocks/>
          </p:cNvSpPr>
          <p:nvPr/>
        </p:nvSpPr>
        <p:spPr>
          <a:xfrm>
            <a:off x="6185836" y="2325425"/>
            <a:ext cx="5865487" cy="4383106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/>
              <a:t>Computing Foundations</a:t>
            </a:r>
          </a:p>
          <a:p>
            <a:r>
              <a:rPr lang="en-GB" sz="3200" dirty="0">
                <a:ea typeface="Calibri" panose="020F0502020204030204"/>
                <a:cs typeface="Calibri" panose="020F0502020204030204"/>
              </a:rPr>
              <a:t>Networks in Daily Life</a:t>
            </a:r>
          </a:p>
          <a:p>
            <a:r>
              <a:rPr lang="en-GB" sz="3200" dirty="0">
                <a:ea typeface="Calibri" panose="020F0502020204030204"/>
                <a:cs typeface="Calibri" panose="020F0502020204030204"/>
              </a:rPr>
              <a:t>Types of Networks</a:t>
            </a:r>
          </a:p>
          <a:p>
            <a:r>
              <a:rPr lang="en-GB" sz="3200" dirty="0">
                <a:ea typeface="Calibri" panose="020F0502020204030204"/>
                <a:cs typeface="Calibri" panose="020F0502020204030204"/>
              </a:rPr>
              <a:t>Network Security</a:t>
            </a:r>
          </a:p>
          <a:p>
            <a:r>
              <a:rPr lang="en-GB" sz="3200" dirty="0">
                <a:ea typeface="Calibri" panose="020F0502020204030204"/>
                <a:cs typeface="Calibri" panose="020F0502020204030204"/>
              </a:rPr>
              <a:t>The Internet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BD1686D-7A20-2AA1-C7A8-E3D476D34329}"/>
              </a:ext>
            </a:extLst>
          </p:cNvPr>
          <p:cNvSpPr txBox="1">
            <a:spLocks/>
          </p:cNvSpPr>
          <p:nvPr/>
        </p:nvSpPr>
        <p:spPr>
          <a:xfrm>
            <a:off x="6185835" y="972111"/>
            <a:ext cx="5865487" cy="1204161"/>
          </a:xfrm>
          <a:prstGeom prst="roundRect">
            <a:avLst>
              <a:gd name="adj" fmla="val 1380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/>
              <a:t>Subject</a:t>
            </a:r>
            <a:r>
              <a:rPr lang="en-GB" sz="3200" dirty="0"/>
              <a:t>: Computing Technologies</a:t>
            </a:r>
          </a:p>
          <a:p>
            <a:pPr marL="0" indent="0">
              <a:buNone/>
            </a:pPr>
            <a:r>
              <a:rPr lang="en-GB" sz="3200" b="1" dirty="0"/>
              <a:t>Level</a:t>
            </a:r>
            <a:r>
              <a:rPr lang="en-GB" sz="3200" dirty="0"/>
              <a:t>: 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87313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767B9-67B5-FBE0-463C-6FDD03CFC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8DF56-3036-981F-6DF3-25010247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AAEE2-40FB-5BEE-E1F7-7530B45DE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Data is used to plan </a:t>
            </a:r>
            <a:r>
              <a:rPr lang="en-GB" sz="4000" dirty="0" err="1">
                <a:solidFill>
                  <a:srgbClr val="000000"/>
                </a:solidFill>
                <a:ea typeface="+mn-lt"/>
                <a:cs typeface="+mn-lt"/>
              </a:rPr>
              <a:t>journies</a:t>
            </a: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, reduce traffic jams and ensure the most efficient route is taken.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Using data, sat </a:t>
            </a:r>
            <a:r>
              <a:rPr lang="en-GB" sz="4000" dirty="0" err="1">
                <a:solidFill>
                  <a:srgbClr val="000000"/>
                </a:solidFill>
                <a:ea typeface="+mn-lt"/>
                <a:cs typeface="+mn-lt"/>
              </a:rPr>
              <a:t>navs</a:t>
            </a: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 can update mid journey to avoid areas that have become busy.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C3CD02-E95D-80AA-A492-D1BB17336251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5EE4E2-D1AD-4BF9-5949-4AA7D02611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246" t="8822" r="-2203" b="48589"/>
          <a:stretch>
            <a:fillRect/>
          </a:stretch>
        </p:blipFill>
        <p:spPr>
          <a:xfrm>
            <a:off x="7829912" y="2110160"/>
            <a:ext cx="3704807" cy="341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02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BED1D-0B14-E8EE-4669-71B2BDF60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4760B-927E-4C8D-72E9-0BA2DDA1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Shopping &amp; Advertising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1AA4C-EB1E-C441-45B1-4EE0EC25B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Data is used to show what products are popular and to personalise advertisements to specific people.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FF8469-950B-68CD-7A8B-F6C2152BE62E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1238CC-2DEB-8929-B527-9C8A35B204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25" t="52127" r="52873" b="5284"/>
          <a:stretch>
            <a:fillRect/>
          </a:stretch>
        </p:blipFill>
        <p:spPr>
          <a:xfrm>
            <a:off x="7465679" y="2139188"/>
            <a:ext cx="4375218" cy="341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4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B10CE-468C-284F-3CB5-F397FF598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9EBD8-D839-0548-5B9C-5BC4345C5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8A199-4EB9-4D66-7772-DFE337537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Data is used to suggest content based on what users have shown interest in. 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If you have liked or shared funny cat videos, it is likely you will see more cat videos going forward.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9C9A4B-223B-5B30-83DC-69195FB1AAFD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2199D4-F932-1E4E-3A49-F358190B32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150" t="50250" r="6671" b="7161"/>
          <a:stretch>
            <a:fillRect/>
          </a:stretch>
        </p:blipFill>
        <p:spPr>
          <a:xfrm>
            <a:off x="7406930" y="2139188"/>
            <a:ext cx="4492716" cy="341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02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C300-62C0-4C34-9F12-21AF0E29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149468"/>
            <a:ext cx="5955323" cy="673491"/>
          </a:xfrm>
        </p:spPr>
        <p:txBody>
          <a:bodyPr anchor="b">
            <a:normAutofit fontScale="90000"/>
          </a:bodyPr>
          <a:lstStyle/>
          <a:p>
            <a:r>
              <a:rPr lang="en-GB">
                <a:latin typeface="PoetsenOne"/>
              </a:rPr>
              <a:t>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DF315-C779-42F2-B9EA-6B19244E3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5955323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I can </a:t>
            </a:r>
            <a:r>
              <a:rPr lang="en-GB" sz="32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en-GB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the role of data in society.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DF09A7-2AF9-4836-B191-DA93940E87F5}"/>
              </a:ext>
            </a:extLst>
          </p:cNvPr>
          <p:cNvSpPr txBox="1">
            <a:spLocks/>
          </p:cNvSpPr>
          <p:nvPr/>
        </p:nvSpPr>
        <p:spPr>
          <a:xfrm>
            <a:off x="6284422" y="149468"/>
            <a:ext cx="5766901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PoetsenOne"/>
              </a:rPr>
              <a:t>Tasks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DC17AC-1827-4FB8-9F35-4D044CF64019}"/>
              </a:ext>
            </a:extLst>
          </p:cNvPr>
          <p:cNvSpPr txBox="1">
            <a:spLocks/>
          </p:cNvSpPr>
          <p:nvPr/>
        </p:nvSpPr>
        <p:spPr>
          <a:xfrm>
            <a:off x="6284422" y="980901"/>
            <a:ext cx="5766901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>
                <a:cs typeface="Times New Roman"/>
              </a:rPr>
              <a:t>Data in Society Workbook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Superstudyparty.com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NPA Computing Technologies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Level 4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Computing Foundations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/>
              </a:rPr>
              <a:t>Data in Society</a:t>
            </a:r>
            <a:endParaRPr lang="en-GB" dirty="0">
              <a:ea typeface="Calibri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80CD40-EDF2-483D-BF79-9CF65E01B3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829" y="5599050"/>
            <a:ext cx="2518086" cy="103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7A91C3-0DFA-43AE-9A1A-C3AC99B43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41" y="4821757"/>
            <a:ext cx="5340862" cy="7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3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GB" dirty="0">
                <a:latin typeface="PoetsenOne" panose="020108030300000D0203" pitchFamily="2" charset="0"/>
              </a:rPr>
              <a:t>Data in Society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Computing Foundations</a:t>
            </a:r>
          </a:p>
        </p:txBody>
      </p:sp>
    </p:spTree>
    <p:extLst>
      <p:ext uri="{BB962C8B-B14F-4D97-AF65-F5344CB8AC3E}">
        <p14:creationId xmlns:p14="http://schemas.microsoft.com/office/powerpoint/2010/main" val="357493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0679" y="1169376"/>
            <a:ext cx="8375248" cy="5556739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I can </a:t>
            </a:r>
            <a:r>
              <a:rPr lang="en-GB" sz="32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en-GB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the role of data in society.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0676" y="131885"/>
            <a:ext cx="11897443" cy="85505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effectLst/>
                <a:latin typeface="PoetsenOne" panose="020108030300000D02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Learning Targets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CFC7E8-07A0-471C-A53C-98E8DAAC85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20" y="986935"/>
            <a:ext cx="3927823" cy="589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4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FE80-DBCF-447B-8DDB-4818B877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What is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04A74-1645-4C21-AD12-4D183431E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Data is raw facts and figures that can be processed into information.</a:t>
            </a:r>
          </a:p>
          <a:p>
            <a:pPr marL="0" indent="0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0385A2-68C7-457D-8326-D6A75115B0F5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4369FF-B497-481E-0E65-398DECBF1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345" y="1078696"/>
            <a:ext cx="3693886" cy="554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0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B9C59-1BEF-345D-B56D-683B2D85D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DB01C-9AAC-57A5-6784-B0B59E051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What is Data Science?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68E0E-0FFA-9D6A-ECB5-D089B40A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6" y="980902"/>
            <a:ext cx="11878407" cy="5727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Data science is the field of using data to: </a:t>
            </a:r>
          </a:p>
          <a:p>
            <a:pPr lvl="1"/>
            <a:r>
              <a:rPr lang="en-GB" sz="3200" dirty="0"/>
              <a:t>Find patterns</a:t>
            </a:r>
          </a:p>
          <a:p>
            <a:pPr lvl="1"/>
            <a:r>
              <a:rPr lang="en-GB" sz="3200" dirty="0"/>
              <a:t>Make predictions</a:t>
            </a:r>
          </a:p>
          <a:p>
            <a:pPr lvl="1"/>
            <a:r>
              <a:rPr lang="en-GB" sz="3200" dirty="0"/>
              <a:t>Help solve problems</a:t>
            </a:r>
          </a:p>
          <a:p>
            <a:pPr lvl="1"/>
            <a:r>
              <a:rPr lang="en-GB" sz="3200" dirty="0"/>
              <a:t>Support Decision Making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6B5E5C-3C54-7AFF-F204-97F1CCCC6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7" b="11377"/>
          <a:stretch/>
        </p:blipFill>
        <p:spPr>
          <a:xfrm>
            <a:off x="5867805" y="3039762"/>
            <a:ext cx="5915272" cy="34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1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2E37F-34AA-6280-F525-C4DB11D99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AAB56-4D4F-3D1B-2E6D-528CFD17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PoetsenOne"/>
              </a:rPr>
              <a:t>What is Big Data?</a:t>
            </a:r>
            <a:endParaRPr lang="en-GB" dirty="0">
              <a:latin typeface="PoetsenOn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480C8-BDA7-83AD-CFD5-1BF604E8A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Big Data refers to extremely large data sets of data.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Having more data helps identify complex patterns which can solve more complicated problems or improve decision making.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805CC4-20E4-626A-7DD3-223EFC5B0AF3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F319EE-0F7D-6A46-9C2F-ECD13BB58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8339" y="1083173"/>
            <a:ext cx="4609897" cy="553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25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F29E1-791C-1EF4-35E4-E039678C8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BB3D1-78AC-6D98-5B82-53BCE4C78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Data in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C39DC-E92F-28D3-FE0B-7D1077238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2"/>
            <a:ext cx="5885219" cy="5727630"/>
          </a:xfrm>
        </p:spPr>
        <p:txBody>
          <a:bodyPr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In our everyday life, data is</a:t>
            </a:r>
            <a:b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</a:b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used in a number of ways to help improve our lives, keep us safe and allow us to make better decisions.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BB9B74-BAE9-CE73-BD99-D9CEF3BFCD2E}"/>
              </a:ext>
            </a:extLst>
          </p:cNvPr>
          <p:cNvSpPr txBox="1">
            <a:spLocks/>
          </p:cNvSpPr>
          <p:nvPr/>
        </p:nvSpPr>
        <p:spPr>
          <a:xfrm>
            <a:off x="6166106" y="980902"/>
            <a:ext cx="5852979" cy="5727630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en-GB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E13601-1C2F-B802-7E64-7E12525D1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" r="320"/>
          <a:stretch/>
        </p:blipFill>
        <p:spPr>
          <a:xfrm>
            <a:off x="6318504" y="1655064"/>
            <a:ext cx="5477737" cy="405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57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EE4A7-2695-A653-E176-9C2410922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DE786-7065-FD4B-62B2-0999C9A53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Healthcare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19FD3-F3B0-1617-81F8-6C510194A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Data is used to track patient records and predict disease outbreaks. 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This way, illnesses can be spotted earlier or even prevented.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D2A328-82F1-8D0F-A906-2C7F5A26E692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EA131F-9A59-74C2-6944-587F502CA6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411" r="66043" b="50000"/>
          <a:stretch>
            <a:fillRect/>
          </a:stretch>
        </p:blipFill>
        <p:spPr>
          <a:xfrm>
            <a:off x="7800884" y="2139188"/>
            <a:ext cx="3704807" cy="341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66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32B0B-7DBD-7398-7152-E4C430486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8935-DB01-4136-BB80-342609801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6BCFC-EFE7-FA10-B7CF-D1A6C8F56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Data is used to help schools understand progress and behaviour of pupils.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It also allows teachers to plan support for pupils who need it.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178529-1029-4A1E-CDE6-D0E1F0CBAA29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4B22A0-BD71-8383-C65D-A6522CA5C5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626" t="9038" r="31386" b="48373"/>
          <a:stretch>
            <a:fillRect/>
          </a:stretch>
        </p:blipFill>
        <p:spPr>
          <a:xfrm>
            <a:off x="7765143" y="2139188"/>
            <a:ext cx="3817257" cy="341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90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2be62c-1e2c-45fb-aa60-dfc5dde2d2be" xsi:nil="true"/>
    <lcf76f155ced4ddcb4097134ff3c332f xmlns="3641d9e3-1c22-4052-97c7-e1faabb3d5a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26C0A8E3776C4CBB39DA5723F79EA1" ma:contentTypeVersion="12" ma:contentTypeDescription="Create a new document." ma:contentTypeScope="" ma:versionID="5ca1994428bd1cba5ef2f3539d282899">
  <xsd:schema xmlns:xsd="http://www.w3.org/2001/XMLSchema" xmlns:xs="http://www.w3.org/2001/XMLSchema" xmlns:p="http://schemas.microsoft.com/office/2006/metadata/properties" xmlns:ns2="3641d9e3-1c22-4052-97c7-e1faabb3d5a0" xmlns:ns3="0b2be62c-1e2c-45fb-aa60-dfc5dde2d2be" targetNamespace="http://schemas.microsoft.com/office/2006/metadata/properties" ma:root="true" ma:fieldsID="13aae4e59fe526a7c7415121e510dd3b" ns2:_="" ns3:_="">
    <xsd:import namespace="3641d9e3-1c22-4052-97c7-e1faabb3d5a0"/>
    <xsd:import namespace="0b2be62c-1e2c-45fb-aa60-dfc5dde2d2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1d9e3-1c22-4052-97c7-e1faabb3d5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de0904c-6cf9-4c06-a364-281e7e1215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be62c-1e2c-45fb-aa60-dfc5dde2d2b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78734b5-d0be-45cc-a23c-2f3caa258580}" ma:internalName="TaxCatchAll" ma:showField="CatchAllData" ma:web="0b2be62c-1e2c-45fb-aa60-dfc5dde2d2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3A48EB-D4F8-41BC-8A69-CB17DD052082}">
  <ds:schemaRefs>
    <ds:schemaRef ds:uri="http://schemas.microsoft.com/office/2006/metadata/properties"/>
    <ds:schemaRef ds:uri="http://schemas.microsoft.com/office/infopath/2007/PartnerControls"/>
    <ds:schemaRef ds:uri="0b2be62c-1e2c-45fb-aa60-dfc5dde2d2be"/>
    <ds:schemaRef ds:uri="3641d9e3-1c22-4052-97c7-e1faabb3d5a0"/>
  </ds:schemaRefs>
</ds:datastoreItem>
</file>

<file path=customXml/itemProps2.xml><?xml version="1.0" encoding="utf-8"?>
<ds:datastoreItem xmlns:ds="http://schemas.openxmlformats.org/officeDocument/2006/customXml" ds:itemID="{F2BD98A8-0481-4A1D-9F19-E83F84E8FB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41d9e3-1c22-4052-97c7-e1faabb3d5a0"/>
    <ds:schemaRef ds:uri="0b2be62c-1e2c-45fb-aa60-dfc5dde2d2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CDD1B0-072D-42C6-8559-66D9592DC9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327</Words>
  <Application>Microsoft Office PowerPoint</Application>
  <PresentationFormat>Widescreen</PresentationFormat>
  <Paragraphs>59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PoetsenOne</vt:lpstr>
      <vt:lpstr>Times New Roman</vt:lpstr>
      <vt:lpstr>Wingdings</vt:lpstr>
      <vt:lpstr>Office Theme</vt:lpstr>
      <vt:lpstr>Starter Revision</vt:lpstr>
      <vt:lpstr>Data in Society</vt:lpstr>
      <vt:lpstr>PowerPoint Presentation</vt:lpstr>
      <vt:lpstr>What is Data?</vt:lpstr>
      <vt:lpstr>What is Data Science?</vt:lpstr>
      <vt:lpstr>What is Big Data?</vt:lpstr>
      <vt:lpstr>Data in Society</vt:lpstr>
      <vt:lpstr>Healthcare</vt:lpstr>
      <vt:lpstr>Education</vt:lpstr>
      <vt:lpstr>Transport</vt:lpstr>
      <vt:lpstr>Shopping &amp; Advertising</vt:lpstr>
      <vt:lpstr>Social Media</vt:lpstr>
      <vt:lpstr>Targets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McGrevey</dc:creator>
  <cp:lastModifiedBy>Mr Willis</cp:lastModifiedBy>
  <cp:revision>59</cp:revision>
  <dcterms:created xsi:type="dcterms:W3CDTF">2022-12-14T09:49:06Z</dcterms:created>
  <dcterms:modified xsi:type="dcterms:W3CDTF">2026-05-28T11:28:52Z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0x010100C126C0A8E3776C4CBB39DA5723F79EA1</vt:lpwstr>
  </property>
  <property fmtid="{D5CDD505-2E9C-101B-9397-08002B2CF9AE}" pid="3" name="MediaServiceImageTags">
    <vt:lpwstr/>
  </property>
</Properties>
</file>