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0" r:id="rId5"/>
    <p:sldId id="256" r:id="rId6"/>
    <p:sldId id="292" r:id="rId7"/>
    <p:sldId id="298" r:id="rId8"/>
    <p:sldId id="301" r:id="rId9"/>
    <p:sldId id="302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47C"/>
    <a:srgbClr val="FB3F90"/>
    <a:srgbClr val="E0E0E0"/>
    <a:srgbClr val="B12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6061D-566F-4A51-8EBB-FCD16A798D50}" v="8" dt="2026-05-28T12:19:49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BC81A39D-E8D0-476B-903C-B864F54DC9E5}"/>
    <pc:docChg chg="undo custSel addSld delSld modSld">
      <pc:chgData name="Mr Willis" userId="2765ca93-7a01-405e-b58d-65350b177009" providerId="ADAL" clId="{BC81A39D-E8D0-476B-903C-B864F54DC9E5}" dt="2026-05-28T12:20:13.393" v="826" actId="20577"/>
      <pc:docMkLst>
        <pc:docMk/>
      </pc:docMkLst>
      <pc:sldChg chg="modSp mod">
        <pc:chgData name="Mr Willis" userId="2765ca93-7a01-405e-b58d-65350b177009" providerId="ADAL" clId="{BC81A39D-E8D0-476B-903C-B864F54DC9E5}" dt="2026-05-28T12:20:13.393" v="826" actId="20577"/>
        <pc:sldMkLst>
          <pc:docMk/>
          <pc:sldMk cId="3574939770" sldId="256"/>
        </pc:sldMkLst>
        <pc:spChg chg="mod">
          <ac:chgData name="Mr Willis" userId="2765ca93-7a01-405e-b58d-65350b177009" providerId="ADAL" clId="{BC81A39D-E8D0-476B-903C-B864F54DC9E5}" dt="2026-05-28T12:19:31.960" v="819" actId="113"/>
          <ac:spMkLst>
            <pc:docMk/>
            <pc:sldMk cId="3574939770" sldId="256"/>
            <ac:spMk id="2" creationId="{00000000-0000-0000-0000-000000000000}"/>
          </ac:spMkLst>
        </pc:spChg>
        <pc:spChg chg="mod">
          <ac:chgData name="Mr Willis" userId="2765ca93-7a01-405e-b58d-65350b177009" providerId="ADAL" clId="{BC81A39D-E8D0-476B-903C-B864F54DC9E5}" dt="2026-05-28T12:20:13.393" v="826" actId="20577"/>
          <ac:spMkLst>
            <pc:docMk/>
            <pc:sldMk cId="3574939770" sldId="256"/>
            <ac:spMk id="3" creationId="{00000000-0000-0000-0000-000000000000}"/>
          </ac:spMkLst>
        </pc:spChg>
      </pc:sldChg>
      <pc:sldChg chg="del">
        <pc:chgData name="Mr Willis" userId="2765ca93-7a01-405e-b58d-65350b177009" providerId="ADAL" clId="{BC81A39D-E8D0-476B-903C-B864F54DC9E5}" dt="2026-05-28T12:15:31.876" v="760" actId="47"/>
        <pc:sldMkLst>
          <pc:docMk/>
          <pc:sldMk cId="2376013840" sldId="290"/>
        </pc:sldMkLst>
      </pc:sldChg>
      <pc:sldChg chg="modSp mod modAnim">
        <pc:chgData name="Mr Willis" userId="2765ca93-7a01-405e-b58d-65350b177009" providerId="ADAL" clId="{BC81A39D-E8D0-476B-903C-B864F54DC9E5}" dt="2026-05-28T12:15:56.737" v="767" actId="20577"/>
        <pc:sldMkLst>
          <pc:docMk/>
          <pc:sldMk cId="1240347921" sldId="292"/>
        </pc:sldMkLst>
        <pc:spChg chg="mod">
          <ac:chgData name="Mr Willis" userId="2765ca93-7a01-405e-b58d-65350b177009" providerId="ADAL" clId="{BC81A39D-E8D0-476B-903C-B864F54DC9E5}" dt="2026-05-28T12:15:56.737" v="767" actId="20577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BC81A39D-E8D0-476B-903C-B864F54DC9E5}" dt="2026-05-28T11:51:57.433" v="6" actId="1582"/>
          <ac:spMkLst>
            <pc:docMk/>
            <pc:sldMk cId="1240347921" sldId="292"/>
            <ac:spMk id="8" creationId="{00000000-0000-0000-0000-000000000000}"/>
          </ac:spMkLst>
        </pc:spChg>
      </pc:sldChg>
      <pc:sldChg chg="modSp add mod">
        <pc:chgData name="Mr Willis" userId="2765ca93-7a01-405e-b58d-65350b177009" providerId="ADAL" clId="{BC81A39D-E8D0-476B-903C-B864F54DC9E5}" dt="2026-05-28T12:16:14.640" v="802" actId="20577"/>
        <pc:sldMkLst>
          <pc:docMk/>
          <pc:sldMk cId="1300434218" sldId="294"/>
        </pc:sldMkLst>
        <pc:spChg chg="mod">
          <ac:chgData name="Mr Willis" userId="2765ca93-7a01-405e-b58d-65350b177009" providerId="ADAL" clId="{BC81A39D-E8D0-476B-903C-B864F54DC9E5}" dt="2026-05-28T12:15:51.546" v="764" actId="5793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BC81A39D-E8D0-476B-903C-B864F54DC9E5}" dt="2026-05-28T12:16:14.640" v="802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del">
        <pc:chgData name="Mr Willis" userId="2765ca93-7a01-405e-b58d-65350b177009" providerId="ADAL" clId="{BC81A39D-E8D0-476B-903C-B864F54DC9E5}" dt="2026-05-28T12:15:32.888" v="761" actId="47"/>
        <pc:sldMkLst>
          <pc:docMk/>
          <pc:sldMk cId="2804505768" sldId="297"/>
        </pc:sldMkLst>
      </pc:sldChg>
      <pc:sldChg chg="addSp delSp modSp add mod">
        <pc:chgData name="Mr Willis" userId="2765ca93-7a01-405e-b58d-65350b177009" providerId="ADAL" clId="{BC81A39D-E8D0-476B-903C-B864F54DC9E5}" dt="2026-05-28T12:08:41.764" v="181" actId="20577"/>
        <pc:sldMkLst>
          <pc:docMk/>
          <pc:sldMk cId="3197805773" sldId="298"/>
        </pc:sldMkLst>
        <pc:spChg chg="mod">
          <ac:chgData name="Mr Willis" userId="2765ca93-7a01-405e-b58d-65350b177009" providerId="ADAL" clId="{BC81A39D-E8D0-476B-903C-B864F54DC9E5}" dt="2026-05-28T12:07:18.015" v="69" actId="20577"/>
          <ac:spMkLst>
            <pc:docMk/>
            <pc:sldMk cId="3197805773" sldId="298"/>
            <ac:spMk id="2" creationId="{1139FE80-DBCF-447B-8DDB-4818B8774FE8}"/>
          </ac:spMkLst>
        </pc:spChg>
        <pc:spChg chg="mod">
          <ac:chgData name="Mr Willis" userId="2765ca93-7a01-405e-b58d-65350b177009" providerId="ADAL" clId="{BC81A39D-E8D0-476B-903C-B864F54DC9E5}" dt="2026-05-28T12:08:41.764" v="181" actId="20577"/>
          <ac:spMkLst>
            <pc:docMk/>
            <pc:sldMk cId="3197805773" sldId="298"/>
            <ac:spMk id="3" creationId="{82304A74-1645-4C21-AD12-4D183431EEA5}"/>
          </ac:spMkLst>
        </pc:spChg>
        <pc:picChg chg="del">
          <ac:chgData name="Mr Willis" userId="2765ca93-7a01-405e-b58d-65350b177009" providerId="ADAL" clId="{BC81A39D-E8D0-476B-903C-B864F54DC9E5}" dt="2026-05-28T12:07:54.373" v="164" actId="478"/>
          <ac:picMkLst>
            <pc:docMk/>
            <pc:sldMk cId="3197805773" sldId="298"/>
            <ac:picMk id="4" creationId="{BC858538-F8F0-345D-E551-D4AA72264667}"/>
          </ac:picMkLst>
        </pc:picChg>
        <pc:picChg chg="add mod">
          <ac:chgData name="Mr Willis" userId="2765ca93-7a01-405e-b58d-65350b177009" providerId="ADAL" clId="{BC81A39D-E8D0-476B-903C-B864F54DC9E5}" dt="2026-05-28T12:08:04.859" v="177" actId="1035"/>
          <ac:picMkLst>
            <pc:docMk/>
            <pc:sldMk cId="3197805773" sldId="298"/>
            <ac:picMk id="7" creationId="{E3C3F25D-5E83-D401-AD1A-8E0376E0371A}"/>
          </ac:picMkLst>
        </pc:picChg>
      </pc:sldChg>
      <pc:sldChg chg="del">
        <pc:chgData name="Mr Willis" userId="2765ca93-7a01-405e-b58d-65350b177009" providerId="ADAL" clId="{BC81A39D-E8D0-476B-903C-B864F54DC9E5}" dt="2026-05-28T11:51:19.113" v="1" actId="47"/>
        <pc:sldMkLst>
          <pc:docMk/>
          <pc:sldMk cId="445076512" sldId="299"/>
        </pc:sldMkLst>
      </pc:sldChg>
      <pc:sldChg chg="modSp add mod">
        <pc:chgData name="Mr Willis" userId="2765ca93-7a01-405e-b58d-65350b177009" providerId="ADAL" clId="{BC81A39D-E8D0-476B-903C-B864F54DC9E5}" dt="2026-05-28T11:51:26.773" v="2" actId="20577"/>
        <pc:sldMkLst>
          <pc:docMk/>
          <pc:sldMk cId="3687313315" sldId="300"/>
        </pc:sldMkLst>
        <pc:spChg chg="mod">
          <ac:chgData name="Mr Willis" userId="2765ca93-7a01-405e-b58d-65350b177009" providerId="ADAL" clId="{BC81A39D-E8D0-476B-903C-B864F54DC9E5}" dt="2026-05-28T11:51:26.773" v="2" actId="20577"/>
          <ac:spMkLst>
            <pc:docMk/>
            <pc:sldMk cId="3687313315" sldId="300"/>
            <ac:spMk id="16" creationId="{4D834180-4EC3-ED27-81DD-F2D41613F673}"/>
          </ac:spMkLst>
        </pc:spChg>
      </pc:sldChg>
      <pc:sldChg chg="addSp delSp modSp add mod">
        <pc:chgData name="Mr Willis" userId="2765ca93-7a01-405e-b58d-65350b177009" providerId="ADAL" clId="{BC81A39D-E8D0-476B-903C-B864F54DC9E5}" dt="2026-05-28T12:16:59.839" v="808" actId="14100"/>
        <pc:sldMkLst>
          <pc:docMk/>
          <pc:sldMk cId="2324485955" sldId="301"/>
        </pc:sldMkLst>
        <pc:spChg chg="mod">
          <ac:chgData name="Mr Willis" userId="2765ca93-7a01-405e-b58d-65350b177009" providerId="ADAL" clId="{BC81A39D-E8D0-476B-903C-B864F54DC9E5}" dt="2026-05-28T12:10:30.924" v="492" actId="20577"/>
          <ac:spMkLst>
            <pc:docMk/>
            <pc:sldMk cId="2324485955" sldId="301"/>
            <ac:spMk id="3" creationId="{93329B37-7E1A-75BC-D36F-3B13E0F79C06}"/>
          </ac:spMkLst>
        </pc:spChg>
        <pc:picChg chg="del">
          <ac:chgData name="Mr Willis" userId="2765ca93-7a01-405e-b58d-65350b177009" providerId="ADAL" clId="{BC81A39D-E8D0-476B-903C-B864F54DC9E5}" dt="2026-05-28T12:10:33.119" v="493" actId="478"/>
          <ac:picMkLst>
            <pc:docMk/>
            <pc:sldMk cId="2324485955" sldId="301"/>
            <ac:picMk id="4" creationId="{820DEB7D-9536-DBDA-65FA-29E4B0B40745}"/>
          </ac:picMkLst>
        </pc:picChg>
        <pc:picChg chg="add mod">
          <ac:chgData name="Mr Willis" userId="2765ca93-7a01-405e-b58d-65350b177009" providerId="ADAL" clId="{BC81A39D-E8D0-476B-903C-B864F54DC9E5}" dt="2026-05-28T12:16:59.839" v="808" actId="14100"/>
          <ac:picMkLst>
            <pc:docMk/>
            <pc:sldMk cId="2324485955" sldId="301"/>
            <ac:picMk id="7" creationId="{CAD8B6A5-8CA5-6472-1669-992316DF788B}"/>
          </ac:picMkLst>
        </pc:picChg>
      </pc:sldChg>
      <pc:sldChg chg="modSp add del mod">
        <pc:chgData name="Mr Willis" userId="2765ca93-7a01-405e-b58d-65350b177009" providerId="ADAL" clId="{BC81A39D-E8D0-476B-903C-B864F54DC9E5}" dt="2026-05-28T12:04:47.672" v="30" actId="47"/>
        <pc:sldMkLst>
          <pc:docMk/>
          <pc:sldMk cId="3347978035" sldId="301"/>
        </pc:sldMkLst>
        <pc:spChg chg="mod">
          <ac:chgData name="Mr Willis" userId="2765ca93-7a01-405e-b58d-65350b177009" providerId="ADAL" clId="{BC81A39D-E8D0-476B-903C-B864F54DC9E5}" dt="2026-05-28T12:03:35.354" v="29" actId="20577"/>
          <ac:spMkLst>
            <pc:docMk/>
            <pc:sldMk cId="3347978035" sldId="301"/>
            <ac:spMk id="8" creationId="{2C0C12D8-3336-6BD1-263B-3D3CA0F17DE3}"/>
          </ac:spMkLst>
        </pc:spChg>
      </pc:sldChg>
      <pc:sldChg chg="addSp modSp add mod">
        <pc:chgData name="Mr Willis" userId="2765ca93-7a01-405e-b58d-65350b177009" providerId="ADAL" clId="{BC81A39D-E8D0-476B-903C-B864F54DC9E5}" dt="2026-05-28T12:18:58.418" v="817" actId="1076"/>
        <pc:sldMkLst>
          <pc:docMk/>
          <pc:sldMk cId="2225741404" sldId="302"/>
        </pc:sldMkLst>
        <pc:spChg chg="mod">
          <ac:chgData name="Mr Willis" userId="2765ca93-7a01-405e-b58d-65350b177009" providerId="ADAL" clId="{BC81A39D-E8D0-476B-903C-B864F54DC9E5}" dt="2026-05-28T12:12:45.820" v="504" actId="20577"/>
          <ac:spMkLst>
            <pc:docMk/>
            <pc:sldMk cId="2225741404" sldId="302"/>
            <ac:spMk id="2" creationId="{9F215344-C50C-19FD-ABDB-23CFBCC4F31A}"/>
          </ac:spMkLst>
        </pc:spChg>
        <pc:spChg chg="mod">
          <ac:chgData name="Mr Willis" userId="2765ca93-7a01-405e-b58d-65350b177009" providerId="ADAL" clId="{BC81A39D-E8D0-476B-903C-B864F54DC9E5}" dt="2026-05-28T12:14:07.917" v="759" actId="20577"/>
          <ac:spMkLst>
            <pc:docMk/>
            <pc:sldMk cId="2225741404" sldId="302"/>
            <ac:spMk id="3" creationId="{0536F32F-0260-B986-8CBE-77C871156D26}"/>
          </ac:spMkLst>
        </pc:spChg>
        <pc:picChg chg="add mod modCrop">
          <ac:chgData name="Mr Willis" userId="2765ca93-7a01-405e-b58d-65350b177009" providerId="ADAL" clId="{BC81A39D-E8D0-476B-903C-B864F54DC9E5}" dt="2026-05-28T12:18:58.418" v="817" actId="1076"/>
          <ac:picMkLst>
            <pc:docMk/>
            <pc:sldMk cId="2225741404" sldId="302"/>
            <ac:picMk id="6" creationId="{8F5053B1-F2F7-E072-3716-305397454CF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Data in Society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Data Advantages and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Foundations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advantages of using data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challenges of using data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Advantages and Challenges of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Big Data comes with a range of advantages and challenges.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3F25D-5E83-D401-AD1A-8E0376E03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35" y="1126917"/>
            <a:ext cx="4516394" cy="54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B4109-2B93-2DC7-1620-03CAE618F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D571-8E7D-DC7A-4580-47C07039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Advantages of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29B37-7E1A-75BC-D36F-3B13E0F7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Some advantages of Big Data include: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Better Understanding</a:t>
            </a: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Improves Decision Making</a:t>
            </a: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predict disease outbreaks</a:t>
            </a: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Can identify patterns/trends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8E4E9-ED0A-E7BE-C908-F8D5308ECC93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8B6A5-8CA5-6472-1669-992316DF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677" y="657433"/>
            <a:ext cx="4399494" cy="6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8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4B58-E4B4-F561-4F33-19710AF6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5344-C50C-19FD-ABDB-23CFBCC4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Challenges of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6F32F-0260-B986-8CBE-77C871156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Some challenges of Big Data include: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Requires large amounts of storage</a:t>
            </a: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Difficult to manage big datasets</a:t>
            </a: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Data comes from different sources, in different formats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5FE848-82CF-B140-E2D3-8FC73B89888D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053B1-F2F7-E072-3716-30539745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37" b="7332"/>
          <a:stretch>
            <a:fillRect/>
          </a:stretch>
        </p:blipFill>
        <p:spPr>
          <a:xfrm>
            <a:off x="7593101" y="1147251"/>
            <a:ext cx="4120374" cy="54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advantages of using data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challenges of using data</a:t>
            </a:r>
          </a:p>
          <a:p>
            <a:pPr marL="0" indent="0">
              <a:spcAft>
                <a:spcPts val="600"/>
              </a:spcAft>
              <a:buNone/>
            </a:pP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Data Advantages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/>
              </a:rPr>
              <a:t>Data Advantages and Challenges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8D215F-B085-4501-8897-AA4D02CA3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Data Advantages and Challenges</vt:lpstr>
      <vt:lpstr>PowerPoint Presentation</vt:lpstr>
      <vt:lpstr>Advantages and Challenges of Big Data</vt:lpstr>
      <vt:lpstr>Advantages of Big Data</vt:lpstr>
      <vt:lpstr>Challenges of Big Data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</cp:revision>
  <dcterms:created xsi:type="dcterms:W3CDTF">2022-12-14T09:49:06Z</dcterms:created>
  <dcterms:modified xsi:type="dcterms:W3CDTF">2026-05-28T12:20:17Z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