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97" r:id="rId5"/>
    <p:sldId id="256" r:id="rId6"/>
    <p:sldId id="292" r:id="rId7"/>
    <p:sldId id="298" r:id="rId8"/>
    <p:sldId id="299" r:id="rId9"/>
    <p:sldId id="300" r:id="rId10"/>
    <p:sldId id="301" r:id="rId11"/>
    <p:sldId id="302" r:id="rId12"/>
    <p:sldId id="303" r:id="rId13"/>
    <p:sldId id="2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47C"/>
    <a:srgbClr val="FB3F90"/>
    <a:srgbClr val="E0E0E0"/>
    <a:srgbClr val="B12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C835B-B6E1-4C3F-8D4D-12C0E87E30CC}" v="15" dt="2026-05-28T12:57:40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72" autoAdjust="0"/>
  </p:normalViewPr>
  <p:slideViewPr>
    <p:cSldViewPr snapToGrid="0">
      <p:cViewPr>
        <p:scale>
          <a:sx n="57" d="100"/>
          <a:sy n="57" d="100"/>
        </p:scale>
        <p:origin x="45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Willis" userId="2765ca93-7a01-405e-b58d-65350b177009" providerId="ADAL" clId="{BC81A39D-E8D0-476B-903C-B864F54DC9E5}"/>
    <pc:docChg chg="undo custSel addSld delSld modSld sldOrd">
      <pc:chgData name="Mr Willis" userId="2765ca93-7a01-405e-b58d-65350b177009" providerId="ADAL" clId="{BC81A39D-E8D0-476B-903C-B864F54DC9E5}" dt="2026-05-28T13:10:55.363" v="1400" actId="1076"/>
      <pc:docMkLst>
        <pc:docMk/>
      </pc:docMkLst>
      <pc:sldChg chg="modSp mod">
        <pc:chgData name="Mr Willis" userId="2765ca93-7a01-405e-b58d-65350b177009" providerId="ADAL" clId="{BC81A39D-E8D0-476B-903C-B864F54DC9E5}" dt="2026-05-28T12:30:25.098" v="12" actId="2711"/>
        <pc:sldMkLst>
          <pc:docMk/>
          <pc:sldMk cId="3574939770" sldId="256"/>
        </pc:sldMkLst>
        <pc:spChg chg="mod">
          <ac:chgData name="Mr Willis" userId="2765ca93-7a01-405e-b58d-65350b177009" providerId="ADAL" clId="{BC81A39D-E8D0-476B-903C-B864F54DC9E5}" dt="2026-05-28T12:30:25.098" v="12" actId="2711"/>
          <ac:spMkLst>
            <pc:docMk/>
            <pc:sldMk cId="3574939770" sldId="256"/>
            <ac:spMk id="2" creationId="{00000000-0000-0000-0000-000000000000}"/>
          </ac:spMkLst>
        </pc:spChg>
        <pc:spChg chg="mod">
          <ac:chgData name="Mr Willis" userId="2765ca93-7a01-405e-b58d-65350b177009" providerId="ADAL" clId="{BC81A39D-E8D0-476B-903C-B864F54DC9E5}" dt="2026-05-28T12:20:38.177" v="6" actId="20577"/>
          <ac:spMkLst>
            <pc:docMk/>
            <pc:sldMk cId="3574939770" sldId="256"/>
            <ac:spMk id="3" creationId="{00000000-0000-0000-0000-000000000000}"/>
          </ac:spMkLst>
        </pc:spChg>
      </pc:sldChg>
      <pc:sldChg chg="delSp del mod delAnim">
        <pc:chgData name="Mr Willis" userId="2765ca93-7a01-405e-b58d-65350b177009" providerId="ADAL" clId="{BC81A39D-E8D0-476B-903C-B864F54DC9E5}" dt="2026-05-28T12:53:02.794" v="1350" actId="47"/>
        <pc:sldMkLst>
          <pc:docMk/>
          <pc:sldMk cId="2376013840" sldId="290"/>
        </pc:sldMkLst>
        <pc:spChg chg="del">
          <ac:chgData name="Mr Willis" userId="2765ca93-7a01-405e-b58d-65350b177009" providerId="ADAL" clId="{BC81A39D-E8D0-476B-903C-B864F54DC9E5}" dt="2026-05-28T12:33:07.137" v="190" actId="478"/>
          <ac:spMkLst>
            <pc:docMk/>
            <pc:sldMk cId="2376013840" sldId="290"/>
            <ac:spMk id="8" creationId="{F91232DD-63DB-1291-C5E9-7443306FA10A}"/>
          </ac:spMkLst>
        </pc:spChg>
        <pc:spChg chg="del">
          <ac:chgData name="Mr Willis" userId="2765ca93-7a01-405e-b58d-65350b177009" providerId="ADAL" clId="{BC81A39D-E8D0-476B-903C-B864F54DC9E5}" dt="2026-05-28T12:33:07.137" v="190" actId="478"/>
          <ac:spMkLst>
            <pc:docMk/>
            <pc:sldMk cId="2376013840" sldId="290"/>
            <ac:spMk id="15" creationId="{46FF7234-330E-4E4F-94E3-6FEF097D8255}"/>
          </ac:spMkLst>
        </pc:spChg>
        <pc:spChg chg="del">
          <ac:chgData name="Mr Willis" userId="2765ca93-7a01-405e-b58d-65350b177009" providerId="ADAL" clId="{BC81A39D-E8D0-476B-903C-B864F54DC9E5}" dt="2026-05-28T12:33:07.137" v="190" actId="478"/>
          <ac:spMkLst>
            <pc:docMk/>
            <pc:sldMk cId="2376013840" sldId="290"/>
            <ac:spMk id="16" creationId="{4FDE55CA-8D95-4A5A-E6EB-6A9655461B8F}"/>
          </ac:spMkLst>
        </pc:spChg>
        <pc:spChg chg="del">
          <ac:chgData name="Mr Willis" userId="2765ca93-7a01-405e-b58d-65350b177009" providerId="ADAL" clId="{BC81A39D-E8D0-476B-903C-B864F54DC9E5}" dt="2026-05-28T12:33:07.137" v="190" actId="478"/>
          <ac:spMkLst>
            <pc:docMk/>
            <pc:sldMk cId="2376013840" sldId="290"/>
            <ac:spMk id="17" creationId="{E6390CA0-3032-827C-53EC-494DC089D896}"/>
          </ac:spMkLst>
        </pc:spChg>
      </pc:sldChg>
      <pc:sldChg chg="modSp">
        <pc:chgData name="Mr Willis" userId="2765ca93-7a01-405e-b58d-65350b177009" providerId="ADAL" clId="{BC81A39D-E8D0-476B-903C-B864F54DC9E5}" dt="2026-05-28T12:30:34.365" v="15" actId="113"/>
        <pc:sldMkLst>
          <pc:docMk/>
          <pc:sldMk cId="1240347921" sldId="292"/>
        </pc:sldMkLst>
        <pc:spChg chg="mod">
          <ac:chgData name="Mr Willis" userId="2765ca93-7a01-405e-b58d-65350b177009" providerId="ADAL" clId="{BC81A39D-E8D0-476B-903C-B864F54DC9E5}" dt="2026-05-28T12:30:34.365" v="15" actId="113"/>
          <ac:spMkLst>
            <pc:docMk/>
            <pc:sldMk cId="1240347921" sldId="292"/>
            <ac:spMk id="4" creationId="{00000000-0000-0000-0000-000000000000}"/>
          </ac:spMkLst>
        </pc:spChg>
      </pc:sldChg>
      <pc:sldChg chg="modSp add mod ord">
        <pc:chgData name="Mr Willis" userId="2765ca93-7a01-405e-b58d-65350b177009" providerId="ADAL" clId="{BC81A39D-E8D0-476B-903C-B864F54DC9E5}" dt="2026-05-28T12:52:59.877" v="1349" actId="20577"/>
        <pc:sldMkLst>
          <pc:docMk/>
          <pc:sldMk cId="1300434218" sldId="294"/>
        </pc:sldMkLst>
        <pc:spChg chg="mod">
          <ac:chgData name="Mr Willis" userId="2765ca93-7a01-405e-b58d-65350b177009" providerId="ADAL" clId="{BC81A39D-E8D0-476B-903C-B864F54DC9E5}" dt="2026-05-28T12:52:50.479" v="1337"/>
          <ac:spMkLst>
            <pc:docMk/>
            <pc:sldMk cId="1300434218" sldId="294"/>
            <ac:spMk id="3" creationId="{4C2DF315-C779-42F2-B9EA-6B19244E3340}"/>
          </ac:spMkLst>
        </pc:spChg>
        <pc:spChg chg="mod">
          <ac:chgData name="Mr Willis" userId="2765ca93-7a01-405e-b58d-65350b177009" providerId="ADAL" clId="{BC81A39D-E8D0-476B-903C-B864F54DC9E5}" dt="2026-05-28T12:52:59.877" v="1349" actId="20577"/>
          <ac:spMkLst>
            <pc:docMk/>
            <pc:sldMk cId="1300434218" sldId="294"/>
            <ac:spMk id="5" creationId="{B6DC17AC-1827-4FB8-9F35-4D044CF64019}"/>
          </ac:spMkLst>
        </pc:spChg>
      </pc:sldChg>
      <pc:sldChg chg="modSp add mod">
        <pc:chgData name="Mr Willis" userId="2765ca93-7a01-405e-b58d-65350b177009" providerId="ADAL" clId="{BC81A39D-E8D0-476B-903C-B864F54DC9E5}" dt="2026-05-28T12:30:13.529" v="11" actId="20577"/>
        <pc:sldMkLst>
          <pc:docMk/>
          <pc:sldMk cId="3687313315" sldId="297"/>
        </pc:sldMkLst>
        <pc:spChg chg="mod">
          <ac:chgData name="Mr Willis" userId="2765ca93-7a01-405e-b58d-65350b177009" providerId="ADAL" clId="{BC81A39D-E8D0-476B-903C-B864F54DC9E5}" dt="2026-05-28T12:30:13.529" v="11" actId="20577"/>
          <ac:spMkLst>
            <pc:docMk/>
            <pc:sldMk cId="3687313315" sldId="297"/>
            <ac:spMk id="16" creationId="{4D834180-4EC3-ED27-81DD-F2D41613F673}"/>
          </ac:spMkLst>
        </pc:spChg>
      </pc:sldChg>
      <pc:sldChg chg="addSp delSp modSp add mod ord">
        <pc:chgData name="Mr Willis" userId="2765ca93-7a01-405e-b58d-65350b177009" providerId="ADAL" clId="{BC81A39D-E8D0-476B-903C-B864F54DC9E5}" dt="2026-05-28T12:47:52.869" v="1323" actId="1076"/>
        <pc:sldMkLst>
          <pc:docMk/>
          <pc:sldMk cId="3197805773" sldId="298"/>
        </pc:sldMkLst>
        <pc:spChg chg="mod">
          <ac:chgData name="Mr Willis" userId="2765ca93-7a01-405e-b58d-65350b177009" providerId="ADAL" clId="{BC81A39D-E8D0-476B-903C-B864F54DC9E5}" dt="2026-05-28T12:31:39.068" v="25" actId="6549"/>
          <ac:spMkLst>
            <pc:docMk/>
            <pc:sldMk cId="3197805773" sldId="298"/>
            <ac:spMk id="2" creationId="{1139FE80-DBCF-447B-8DDB-4818B8774FE8}"/>
          </ac:spMkLst>
        </pc:spChg>
        <pc:spChg chg="mod">
          <ac:chgData name="Mr Willis" userId="2765ca93-7a01-405e-b58d-65350b177009" providerId="ADAL" clId="{BC81A39D-E8D0-476B-903C-B864F54DC9E5}" dt="2026-05-28T12:44:51.249" v="1270" actId="20577"/>
          <ac:spMkLst>
            <pc:docMk/>
            <pc:sldMk cId="3197805773" sldId="298"/>
            <ac:spMk id="3" creationId="{82304A74-1645-4C21-AD12-4D183431EEA5}"/>
          </ac:spMkLst>
        </pc:spChg>
        <pc:picChg chg="del mod">
          <ac:chgData name="Mr Willis" userId="2765ca93-7a01-405e-b58d-65350b177009" providerId="ADAL" clId="{BC81A39D-E8D0-476B-903C-B864F54DC9E5}" dt="2026-05-28T12:47:41.034" v="1319" actId="478"/>
          <ac:picMkLst>
            <pc:docMk/>
            <pc:sldMk cId="3197805773" sldId="298"/>
            <ac:picMk id="4" creationId="{BC858538-F8F0-345D-E551-D4AA72264667}"/>
          </ac:picMkLst>
        </pc:picChg>
        <pc:picChg chg="add mod">
          <ac:chgData name="Mr Willis" userId="2765ca93-7a01-405e-b58d-65350b177009" providerId="ADAL" clId="{BC81A39D-E8D0-476B-903C-B864F54DC9E5}" dt="2026-05-28T12:47:52.869" v="1323" actId="1076"/>
          <ac:picMkLst>
            <pc:docMk/>
            <pc:sldMk cId="3197805773" sldId="298"/>
            <ac:picMk id="7" creationId="{305ED352-7682-4CD1-EA02-8076B699BF24}"/>
          </ac:picMkLst>
        </pc:picChg>
      </pc:sldChg>
      <pc:sldChg chg="addSp delSp del mod">
        <pc:chgData name="Mr Willis" userId="2765ca93-7a01-405e-b58d-65350b177009" providerId="ADAL" clId="{BC81A39D-E8D0-476B-903C-B864F54DC9E5}" dt="2026-05-28T12:30:09.976" v="10" actId="47"/>
        <pc:sldMkLst>
          <pc:docMk/>
          <pc:sldMk cId="445076512" sldId="299"/>
        </pc:sldMkLst>
        <pc:picChg chg="add del">
          <ac:chgData name="Mr Willis" userId="2765ca93-7a01-405e-b58d-65350b177009" providerId="ADAL" clId="{BC81A39D-E8D0-476B-903C-B864F54DC9E5}" dt="2026-05-28T12:30:05.839" v="8" actId="22"/>
          <ac:picMkLst>
            <pc:docMk/>
            <pc:sldMk cId="445076512" sldId="299"/>
            <ac:picMk id="5" creationId="{264C746E-CFCF-4894-8813-6483085F9914}"/>
          </ac:picMkLst>
        </pc:picChg>
      </pc:sldChg>
      <pc:sldChg chg="addSp delSp modSp add mod">
        <pc:chgData name="Mr Willis" userId="2765ca93-7a01-405e-b58d-65350b177009" providerId="ADAL" clId="{BC81A39D-E8D0-476B-903C-B864F54DC9E5}" dt="2026-05-28T12:51:54.180" v="1332" actId="1035"/>
        <pc:sldMkLst>
          <pc:docMk/>
          <pc:sldMk cId="3947726327" sldId="299"/>
        </pc:sldMkLst>
        <pc:spChg chg="mod">
          <ac:chgData name="Mr Willis" userId="2765ca93-7a01-405e-b58d-65350b177009" providerId="ADAL" clId="{BC81A39D-E8D0-476B-903C-B864F54DC9E5}" dt="2026-05-28T12:35:48.730" v="330" actId="20577"/>
          <ac:spMkLst>
            <pc:docMk/>
            <pc:sldMk cId="3947726327" sldId="299"/>
            <ac:spMk id="2" creationId="{EBB5DF66-4AB5-5024-BCED-19CC95DC4061}"/>
          </ac:spMkLst>
        </pc:spChg>
        <pc:spChg chg="mod">
          <ac:chgData name="Mr Willis" userId="2765ca93-7a01-405e-b58d-65350b177009" providerId="ADAL" clId="{BC81A39D-E8D0-476B-903C-B864F54DC9E5}" dt="2026-05-28T12:35:55.093" v="335" actId="20577"/>
          <ac:spMkLst>
            <pc:docMk/>
            <pc:sldMk cId="3947726327" sldId="299"/>
            <ac:spMk id="3" creationId="{531979BF-709D-898D-D01B-F4750C06C7B3}"/>
          </ac:spMkLst>
        </pc:spChg>
        <pc:picChg chg="del">
          <ac:chgData name="Mr Willis" userId="2765ca93-7a01-405e-b58d-65350b177009" providerId="ADAL" clId="{BC81A39D-E8D0-476B-903C-B864F54DC9E5}" dt="2026-05-28T12:47:56.801" v="1324" actId="478"/>
          <ac:picMkLst>
            <pc:docMk/>
            <pc:sldMk cId="3947726327" sldId="299"/>
            <ac:picMk id="4" creationId="{A0B6B1D4-3917-3EF5-841A-5E66CB0F458F}"/>
          </ac:picMkLst>
        </pc:picChg>
        <pc:picChg chg="add mod">
          <ac:chgData name="Mr Willis" userId="2765ca93-7a01-405e-b58d-65350b177009" providerId="ADAL" clId="{BC81A39D-E8D0-476B-903C-B864F54DC9E5}" dt="2026-05-28T12:51:54.180" v="1332" actId="1035"/>
          <ac:picMkLst>
            <pc:docMk/>
            <pc:sldMk cId="3947726327" sldId="299"/>
            <ac:picMk id="7" creationId="{236F0A00-98DC-9B09-DBE8-14F1B3392ADB}"/>
          </ac:picMkLst>
        </pc:picChg>
      </pc:sldChg>
      <pc:sldChg chg="addSp delSp modSp add mod">
        <pc:chgData name="Mr Willis" userId="2765ca93-7a01-405e-b58d-65350b177009" providerId="ADAL" clId="{BC81A39D-E8D0-476B-903C-B864F54DC9E5}" dt="2026-05-28T12:53:21.885" v="1355" actId="1076"/>
        <pc:sldMkLst>
          <pc:docMk/>
          <pc:sldMk cId="2827917656" sldId="300"/>
        </pc:sldMkLst>
        <pc:spChg chg="mod">
          <ac:chgData name="Mr Willis" userId="2765ca93-7a01-405e-b58d-65350b177009" providerId="ADAL" clId="{BC81A39D-E8D0-476B-903C-B864F54DC9E5}" dt="2026-05-28T12:36:08.980" v="347" actId="20577"/>
          <ac:spMkLst>
            <pc:docMk/>
            <pc:sldMk cId="2827917656" sldId="300"/>
            <ac:spMk id="2" creationId="{8470D88F-C62A-ACC2-7836-A51D5895DC2F}"/>
          </ac:spMkLst>
        </pc:spChg>
        <pc:spChg chg="mod">
          <ac:chgData name="Mr Willis" userId="2765ca93-7a01-405e-b58d-65350b177009" providerId="ADAL" clId="{BC81A39D-E8D0-476B-903C-B864F54DC9E5}" dt="2026-05-28T12:45:06.281" v="1273" actId="6549"/>
          <ac:spMkLst>
            <pc:docMk/>
            <pc:sldMk cId="2827917656" sldId="300"/>
            <ac:spMk id="3" creationId="{5E89F190-2CF1-51FD-603E-AF0E6CFE568D}"/>
          </ac:spMkLst>
        </pc:spChg>
        <pc:picChg chg="del">
          <ac:chgData name="Mr Willis" userId="2765ca93-7a01-405e-b58d-65350b177009" providerId="ADAL" clId="{BC81A39D-E8D0-476B-903C-B864F54DC9E5}" dt="2026-05-28T12:51:58.138" v="1333" actId="478"/>
          <ac:picMkLst>
            <pc:docMk/>
            <pc:sldMk cId="2827917656" sldId="300"/>
            <ac:picMk id="4" creationId="{EC86A06F-9DFD-DA64-53F0-FAF476D5FA23}"/>
          </ac:picMkLst>
        </pc:picChg>
        <pc:picChg chg="add mod">
          <ac:chgData name="Mr Willis" userId="2765ca93-7a01-405e-b58d-65350b177009" providerId="ADAL" clId="{BC81A39D-E8D0-476B-903C-B864F54DC9E5}" dt="2026-05-28T12:53:21.885" v="1355" actId="1076"/>
          <ac:picMkLst>
            <pc:docMk/>
            <pc:sldMk cId="2827917656" sldId="300"/>
            <ac:picMk id="7" creationId="{EEFF1582-DA13-2B17-02B0-F193AF0E02F4}"/>
          </ac:picMkLst>
        </pc:picChg>
      </pc:sldChg>
      <pc:sldChg chg="addSp delSp modSp add mod">
        <pc:chgData name="Mr Willis" userId="2765ca93-7a01-405e-b58d-65350b177009" providerId="ADAL" clId="{BC81A39D-E8D0-476B-903C-B864F54DC9E5}" dt="2026-05-28T13:04:44.195" v="1381" actId="1076"/>
        <pc:sldMkLst>
          <pc:docMk/>
          <pc:sldMk cId="2862659489" sldId="301"/>
        </pc:sldMkLst>
        <pc:spChg chg="mod">
          <ac:chgData name="Mr Willis" userId="2765ca93-7a01-405e-b58d-65350b177009" providerId="ADAL" clId="{BC81A39D-E8D0-476B-903C-B864F54DC9E5}" dt="2026-05-28T12:36:17.770" v="364" actId="6549"/>
          <ac:spMkLst>
            <pc:docMk/>
            <pc:sldMk cId="2862659489" sldId="301"/>
            <ac:spMk id="2" creationId="{C76A07DC-D413-2671-C47E-FB321F261E9A}"/>
          </ac:spMkLst>
        </pc:spChg>
        <pc:spChg chg="mod">
          <ac:chgData name="Mr Willis" userId="2765ca93-7a01-405e-b58d-65350b177009" providerId="ADAL" clId="{BC81A39D-E8D0-476B-903C-B864F54DC9E5}" dt="2026-05-28T12:45:24.936" v="1277" actId="6549"/>
          <ac:spMkLst>
            <pc:docMk/>
            <pc:sldMk cId="2862659489" sldId="301"/>
            <ac:spMk id="3" creationId="{3912FD6B-05B8-73FB-8B57-E3C2A76CC8C3}"/>
          </ac:spMkLst>
        </pc:spChg>
        <pc:spChg chg="add">
          <ac:chgData name="Mr Willis" userId="2765ca93-7a01-405e-b58d-65350b177009" providerId="ADAL" clId="{BC81A39D-E8D0-476B-903C-B864F54DC9E5}" dt="2026-05-28T12:55:31.769" v="1365"/>
          <ac:spMkLst>
            <pc:docMk/>
            <pc:sldMk cId="2862659489" sldId="301"/>
            <ac:spMk id="7" creationId="{236CD646-E283-4CBA-20C3-909BF5FDC9A0}"/>
          </ac:spMkLst>
        </pc:spChg>
        <pc:spChg chg="add">
          <ac:chgData name="Mr Willis" userId="2765ca93-7a01-405e-b58d-65350b177009" providerId="ADAL" clId="{BC81A39D-E8D0-476B-903C-B864F54DC9E5}" dt="2026-05-28T12:57:39.445" v="1371"/>
          <ac:spMkLst>
            <pc:docMk/>
            <pc:sldMk cId="2862659489" sldId="301"/>
            <ac:spMk id="10" creationId="{292402DF-4584-2E78-44F8-B7FC2C4D970F}"/>
          </ac:spMkLst>
        </pc:spChg>
        <pc:picChg chg="del">
          <ac:chgData name="Mr Willis" userId="2765ca93-7a01-405e-b58d-65350b177009" providerId="ADAL" clId="{BC81A39D-E8D0-476B-903C-B864F54DC9E5}" dt="2026-05-28T12:53:24.361" v="1356" actId="478"/>
          <ac:picMkLst>
            <pc:docMk/>
            <pc:sldMk cId="2862659489" sldId="301"/>
            <ac:picMk id="4" creationId="{E6A3F082-01CC-35A8-3121-F8DD12E5A1C7}"/>
          </ac:picMkLst>
        </pc:picChg>
        <pc:picChg chg="add del mod">
          <ac:chgData name="Mr Willis" userId="2765ca93-7a01-405e-b58d-65350b177009" providerId="ADAL" clId="{BC81A39D-E8D0-476B-903C-B864F54DC9E5}" dt="2026-05-28T12:55:30.490" v="1364" actId="478"/>
          <ac:picMkLst>
            <pc:docMk/>
            <pc:sldMk cId="2862659489" sldId="301"/>
            <ac:picMk id="6" creationId="{20150AFD-E431-2E9F-62B3-27254F2FFA1B}"/>
          </ac:picMkLst>
        </pc:picChg>
        <pc:picChg chg="add del mod">
          <ac:chgData name="Mr Willis" userId="2765ca93-7a01-405e-b58d-65350b177009" providerId="ADAL" clId="{BC81A39D-E8D0-476B-903C-B864F54DC9E5}" dt="2026-05-28T12:55:53.261" v="1370" actId="478"/>
          <ac:picMkLst>
            <pc:docMk/>
            <pc:sldMk cId="2862659489" sldId="301"/>
            <ac:picMk id="9" creationId="{26A15071-59D8-7222-C4FC-6CC8E73E2383}"/>
          </ac:picMkLst>
        </pc:picChg>
        <pc:picChg chg="add del mod modCrop">
          <ac:chgData name="Mr Willis" userId="2765ca93-7a01-405e-b58d-65350b177009" providerId="ADAL" clId="{BC81A39D-E8D0-476B-903C-B864F54DC9E5}" dt="2026-05-28T13:04:35.570" v="1378" actId="478"/>
          <ac:picMkLst>
            <pc:docMk/>
            <pc:sldMk cId="2862659489" sldId="301"/>
            <ac:picMk id="12" creationId="{4C5A8713-A5CB-E319-D128-7BDE74969483}"/>
          </ac:picMkLst>
        </pc:picChg>
        <pc:picChg chg="add mod">
          <ac:chgData name="Mr Willis" userId="2765ca93-7a01-405e-b58d-65350b177009" providerId="ADAL" clId="{BC81A39D-E8D0-476B-903C-B864F54DC9E5}" dt="2026-05-28T13:04:44.195" v="1381" actId="1076"/>
          <ac:picMkLst>
            <pc:docMk/>
            <pc:sldMk cId="2862659489" sldId="301"/>
            <ac:picMk id="14" creationId="{7F2C346A-EBAE-57CF-C482-27CF4DCB6952}"/>
          </ac:picMkLst>
        </pc:picChg>
      </pc:sldChg>
      <pc:sldChg chg="addSp delSp modSp add mod">
        <pc:chgData name="Mr Willis" userId="2765ca93-7a01-405e-b58d-65350b177009" providerId="ADAL" clId="{BC81A39D-E8D0-476B-903C-B864F54DC9E5}" dt="2026-05-28T13:10:55.363" v="1400" actId="1076"/>
        <pc:sldMkLst>
          <pc:docMk/>
          <pc:sldMk cId="132542787" sldId="302"/>
        </pc:sldMkLst>
        <pc:spChg chg="mod">
          <ac:chgData name="Mr Willis" userId="2765ca93-7a01-405e-b58d-65350b177009" providerId="ADAL" clId="{BC81A39D-E8D0-476B-903C-B864F54DC9E5}" dt="2026-05-28T12:36:23.593" v="371" actId="20577"/>
          <ac:spMkLst>
            <pc:docMk/>
            <pc:sldMk cId="132542787" sldId="302"/>
            <ac:spMk id="2" creationId="{5D4102FE-6A50-2B11-99E4-8870E43A90E2}"/>
          </ac:spMkLst>
        </pc:spChg>
        <pc:spChg chg="mod">
          <ac:chgData name="Mr Willis" userId="2765ca93-7a01-405e-b58d-65350b177009" providerId="ADAL" clId="{BC81A39D-E8D0-476B-903C-B864F54DC9E5}" dt="2026-05-28T12:45:52.532" v="1300" actId="20577"/>
          <ac:spMkLst>
            <pc:docMk/>
            <pc:sldMk cId="132542787" sldId="302"/>
            <ac:spMk id="3" creationId="{42020B4E-A3E5-8744-373D-FE4E88EC1D53}"/>
          </ac:spMkLst>
        </pc:spChg>
        <pc:picChg chg="del">
          <ac:chgData name="Mr Willis" userId="2765ca93-7a01-405e-b58d-65350b177009" providerId="ADAL" clId="{BC81A39D-E8D0-476B-903C-B864F54DC9E5}" dt="2026-05-28T12:53:34.200" v="1358" actId="478"/>
          <ac:picMkLst>
            <pc:docMk/>
            <pc:sldMk cId="132542787" sldId="302"/>
            <ac:picMk id="4" creationId="{938F88BE-24D2-9451-F4CB-DE8C6A7D6138}"/>
          </ac:picMkLst>
        </pc:picChg>
        <pc:picChg chg="add del mod">
          <ac:chgData name="Mr Willis" userId="2765ca93-7a01-405e-b58d-65350b177009" providerId="ADAL" clId="{BC81A39D-E8D0-476B-903C-B864F54DC9E5}" dt="2026-05-28T13:06:09.747" v="1382" actId="478"/>
          <ac:picMkLst>
            <pc:docMk/>
            <pc:sldMk cId="132542787" sldId="302"/>
            <ac:picMk id="6" creationId="{03E736AF-7EC0-A110-74B0-46315AB9574C}"/>
          </ac:picMkLst>
        </pc:picChg>
        <pc:picChg chg="add mod">
          <ac:chgData name="Mr Willis" userId="2765ca93-7a01-405e-b58d-65350b177009" providerId="ADAL" clId="{BC81A39D-E8D0-476B-903C-B864F54DC9E5}" dt="2026-05-28T13:10:55.363" v="1400" actId="1076"/>
          <ac:picMkLst>
            <pc:docMk/>
            <pc:sldMk cId="132542787" sldId="302"/>
            <ac:picMk id="8" creationId="{5CD55112-EB62-8744-E075-6357C89A0F20}"/>
          </ac:picMkLst>
        </pc:picChg>
      </pc:sldChg>
      <pc:sldChg chg="addSp delSp modSp add mod">
        <pc:chgData name="Mr Willis" userId="2765ca93-7a01-405e-b58d-65350b177009" providerId="ADAL" clId="{BC81A39D-E8D0-476B-903C-B864F54DC9E5}" dt="2026-05-28T13:10:21.268" v="1399" actId="1076"/>
        <pc:sldMkLst>
          <pc:docMk/>
          <pc:sldMk cId="1685252176" sldId="303"/>
        </pc:sldMkLst>
        <pc:spChg chg="mod">
          <ac:chgData name="Mr Willis" userId="2765ca93-7a01-405e-b58d-65350b177009" providerId="ADAL" clId="{BC81A39D-E8D0-476B-903C-B864F54DC9E5}" dt="2026-05-28T12:41:22.918" v="1052" actId="20577"/>
          <ac:spMkLst>
            <pc:docMk/>
            <pc:sldMk cId="1685252176" sldId="303"/>
            <ac:spMk id="2" creationId="{7A3C7500-02DD-A174-901B-336CB8E7DF88}"/>
          </ac:spMkLst>
        </pc:spChg>
        <pc:spChg chg="mod">
          <ac:chgData name="Mr Willis" userId="2765ca93-7a01-405e-b58d-65350b177009" providerId="ADAL" clId="{BC81A39D-E8D0-476B-903C-B864F54DC9E5}" dt="2026-05-28T12:46:18.072" v="1317" actId="20577"/>
          <ac:spMkLst>
            <pc:docMk/>
            <pc:sldMk cId="1685252176" sldId="303"/>
            <ac:spMk id="3" creationId="{624921F5-3993-BD74-B3AC-FE3B8C84A4A1}"/>
          </ac:spMkLst>
        </pc:spChg>
        <pc:picChg chg="del">
          <ac:chgData name="Mr Willis" userId="2765ca93-7a01-405e-b58d-65350b177009" providerId="ADAL" clId="{BC81A39D-E8D0-476B-903C-B864F54DC9E5}" dt="2026-05-28T12:53:39.542" v="1360" actId="478"/>
          <ac:picMkLst>
            <pc:docMk/>
            <pc:sldMk cId="1685252176" sldId="303"/>
            <ac:picMk id="4" creationId="{93DA053E-17F5-D28D-70F3-991714C8F54F}"/>
          </ac:picMkLst>
        </pc:picChg>
        <pc:picChg chg="add del mod">
          <ac:chgData name="Mr Willis" userId="2765ca93-7a01-405e-b58d-65350b177009" providerId="ADAL" clId="{BC81A39D-E8D0-476B-903C-B864F54DC9E5}" dt="2026-05-28T13:08:45.156" v="1391" actId="478"/>
          <ac:picMkLst>
            <pc:docMk/>
            <pc:sldMk cId="1685252176" sldId="303"/>
            <ac:picMk id="6" creationId="{812170EB-A56A-2613-EA0A-601A6B141EE8}"/>
          </ac:picMkLst>
        </pc:picChg>
        <pc:picChg chg="add mod">
          <ac:chgData name="Mr Willis" userId="2765ca93-7a01-405e-b58d-65350b177009" providerId="ADAL" clId="{BC81A39D-E8D0-476B-903C-B864F54DC9E5}" dt="2026-05-28T13:10:21.268" v="1399" actId="1076"/>
          <ac:picMkLst>
            <pc:docMk/>
            <pc:sldMk cId="1685252176" sldId="303"/>
            <ac:picMk id="8" creationId="{9D98CB31-84C9-19BB-6510-B604D700099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74308-D547-4D47-8A23-E352C6638882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0DC95-CAC4-448E-8ABC-F40809AB7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07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84400-3D4C-47B8-93BF-39DA393B4CD0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0214B-67C4-44FC-9775-F2500C1D3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83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0214B-67C4-44FC-9775-F2500C1D3E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1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oundRect">
            <a:avLst>
              <a:gd name="adj" fmla="val 13534"/>
            </a:avLst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ound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7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5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89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677" y="149468"/>
            <a:ext cx="11878408" cy="6734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0677" y="980902"/>
            <a:ext cx="11878408" cy="5727630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63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62509"/>
          </a:xfrm>
          <a:prstGeom prst="roundRect">
            <a:avLst>
              <a:gd name="adj" fmla="val 9674"/>
            </a:avLst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81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6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7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2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58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0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25000">
              <a:schemeClr val="accent2"/>
            </a:gs>
            <a:gs pos="50000">
              <a:srgbClr val="FB3F90"/>
            </a:gs>
            <a:gs pos="100000">
              <a:srgbClr val="00B0F0"/>
            </a:gs>
            <a:gs pos="75000">
              <a:srgbClr val="7030A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03" y="90617"/>
            <a:ext cx="12060194" cy="7157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03" y="897774"/>
            <a:ext cx="12060194" cy="5890203"/>
          </a:xfrm>
          <a:prstGeom prst="roundRect">
            <a:avLst>
              <a:gd name="adj" fmla="val 21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63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FAD2-98AC-44DE-986A-4F9020B6F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PoetsenOne"/>
              </a:rPr>
              <a:t>Starter Revision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AD30-D14E-49A2-B7A4-D2801A1BD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72111"/>
            <a:ext cx="5865487" cy="57364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200" u="sng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B0872-F805-C127-16BF-A14141ED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7" y="1314282"/>
            <a:ext cx="5386926" cy="783997"/>
          </a:xfrm>
          <a:prstGeom prst="rect">
            <a:avLst/>
          </a:prstGeom>
        </p:spPr>
      </p:pic>
      <p:pic>
        <p:nvPicPr>
          <p:cNvPr id="11" name="Picture 10" descr="A person sitting at a desk&#10;&#10;AI-generated content may be incorrect.">
            <a:extLst>
              <a:ext uri="{FF2B5EF4-FFF2-40B4-BE49-F238E27FC236}">
                <a16:creationId xmlns:a16="http://schemas.microsoft.com/office/drawing/2014/main" id="{96106DA7-14C3-48AC-688C-B984430B0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813" y="3708997"/>
            <a:ext cx="2429214" cy="2400635"/>
          </a:xfrm>
          <a:prstGeom prst="rect">
            <a:avLst/>
          </a:prstGeom>
        </p:spPr>
      </p:pic>
      <p:pic>
        <p:nvPicPr>
          <p:cNvPr id="13" name="Picture 12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D5DA9141-944D-E624-E88F-178F0370D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24" y="2433677"/>
            <a:ext cx="1733792" cy="71447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834180-4EC3-ED27-81DD-F2D41613F673}"/>
              </a:ext>
            </a:extLst>
          </p:cNvPr>
          <p:cNvSpPr txBox="1">
            <a:spLocks/>
          </p:cNvSpPr>
          <p:nvPr/>
        </p:nvSpPr>
        <p:spPr>
          <a:xfrm>
            <a:off x="6185836" y="2325425"/>
            <a:ext cx="5865487" cy="4383106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/>
              <a:t>Computing Foundations</a:t>
            </a:r>
          </a:p>
          <a:p>
            <a:r>
              <a:rPr lang="en-GB" sz="3200" dirty="0"/>
              <a:t>Data in Society</a:t>
            </a:r>
          </a:p>
          <a:p>
            <a:r>
              <a:rPr lang="en-GB" sz="3200" dirty="0">
                <a:ea typeface="Calibri" panose="020F0502020204030204"/>
                <a:cs typeface="Calibri" panose="020F0502020204030204"/>
              </a:rPr>
              <a:t>Data Advantages and Challenges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BD1686D-7A20-2AA1-C7A8-E3D476D34329}"/>
              </a:ext>
            </a:extLst>
          </p:cNvPr>
          <p:cNvSpPr txBox="1">
            <a:spLocks/>
          </p:cNvSpPr>
          <p:nvPr/>
        </p:nvSpPr>
        <p:spPr>
          <a:xfrm>
            <a:off x="6185835" y="972111"/>
            <a:ext cx="5865487" cy="1204161"/>
          </a:xfrm>
          <a:prstGeom prst="roundRect">
            <a:avLst>
              <a:gd name="adj" fmla="val 138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b="1" dirty="0"/>
              <a:t>Subject</a:t>
            </a:r>
            <a:r>
              <a:rPr lang="en-GB" sz="3200" dirty="0"/>
              <a:t>: Computing Technologies</a:t>
            </a:r>
          </a:p>
          <a:p>
            <a:pPr marL="0" indent="0">
              <a:buNone/>
            </a:pPr>
            <a:r>
              <a:rPr lang="en-GB" sz="3200" b="1" dirty="0"/>
              <a:t>Level</a:t>
            </a:r>
            <a:r>
              <a:rPr lang="en-GB" sz="3200" dirty="0"/>
              <a:t>: 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8731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C300-62C0-4C34-9F12-21AF0E29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149468"/>
            <a:ext cx="5955323" cy="673491"/>
          </a:xfrm>
        </p:spPr>
        <p:txBody>
          <a:bodyPr anchor="b">
            <a:normAutofit fontScale="90000"/>
          </a:bodyPr>
          <a:lstStyle/>
          <a:p>
            <a:r>
              <a:rPr lang="en-GB">
                <a:latin typeface="PoetsenOne"/>
              </a:rPr>
              <a:t>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DF315-C779-42F2-B9EA-6B19244E3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5955323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I can </a:t>
            </a:r>
            <a:r>
              <a:rPr lang="en-GB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n-GB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/>
              <a:t>ethical considerations when sharing data. </a:t>
            </a:r>
            <a:endParaRPr lang="en-GB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DF09A7-2AF9-4836-B191-DA93940E87F5}"/>
              </a:ext>
            </a:extLst>
          </p:cNvPr>
          <p:cNvSpPr txBox="1">
            <a:spLocks/>
          </p:cNvSpPr>
          <p:nvPr/>
        </p:nvSpPr>
        <p:spPr>
          <a:xfrm>
            <a:off x="6284422" y="149468"/>
            <a:ext cx="5766901" cy="6734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PoetsenOne"/>
              </a:rPr>
              <a:t>Tasks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DC17AC-1827-4FB8-9F35-4D044CF64019}"/>
              </a:ext>
            </a:extLst>
          </p:cNvPr>
          <p:cNvSpPr txBox="1">
            <a:spLocks/>
          </p:cNvSpPr>
          <p:nvPr/>
        </p:nvSpPr>
        <p:spPr>
          <a:xfrm>
            <a:off x="6284422" y="980901"/>
            <a:ext cx="5766901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b="1" dirty="0">
                <a:cs typeface="Times New Roman"/>
              </a:rPr>
              <a:t>Data Ethics Workbook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b="1" dirty="0">
                <a:cs typeface="Times New Roman" panose="02020603050405020304" pitchFamily="18" charset="0"/>
              </a:rPr>
              <a:t>Superstudyparty.com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 panose="02020603050405020304" pitchFamily="18" charset="0"/>
              </a:rPr>
              <a:t>NPA Computing Technologies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 panose="02020603050405020304" pitchFamily="18" charset="0"/>
              </a:rPr>
              <a:t>Level 4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 panose="02020603050405020304" pitchFamily="18" charset="0"/>
              </a:rPr>
              <a:t>Computing Foundations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/>
              </a:rPr>
              <a:t>Data Ethics</a:t>
            </a:r>
            <a:endParaRPr lang="en-GB" dirty="0">
              <a:ea typeface="Calibri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dirty="0"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0CD40-EDF2-483D-BF79-9CF65E01B3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829" y="5599050"/>
            <a:ext cx="2518086" cy="103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A91C3-0DFA-43AE-9A1A-C3AC99B43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41" y="4821757"/>
            <a:ext cx="5340862" cy="7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GB" dirty="0">
                <a:latin typeface="PoetsenOne" panose="020108030300000D0203" pitchFamily="2" charset="0"/>
              </a:rPr>
              <a:t>Data Ethics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GB" dirty="0"/>
              <a:t>NPA Computing Foundations</a:t>
            </a:r>
          </a:p>
          <a:p>
            <a:r>
              <a:rPr lang="en-GB" dirty="0"/>
              <a:t>Level 4</a:t>
            </a:r>
          </a:p>
        </p:txBody>
      </p:sp>
    </p:spTree>
    <p:extLst>
      <p:ext uri="{BB962C8B-B14F-4D97-AF65-F5344CB8AC3E}">
        <p14:creationId xmlns:p14="http://schemas.microsoft.com/office/powerpoint/2010/main" val="357493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0679" y="1169376"/>
            <a:ext cx="8375248" cy="5556739"/>
          </a:xfrm>
          <a:prstGeom prst="roundRect">
            <a:avLst>
              <a:gd name="adj" fmla="val 2518"/>
            </a:avLst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I can </a:t>
            </a:r>
            <a:r>
              <a:rPr lang="en-GB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n-GB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/>
              <a:t>ethical considerations when sharing data. </a:t>
            </a:r>
            <a:endParaRPr lang="en-GB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0676" y="131885"/>
            <a:ext cx="11897443" cy="8550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>
                <a:effectLst/>
                <a:latin typeface="PoetsenOne" panose="020108030300000D02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Learning Targets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CFC7E8-07A0-471C-A53C-98E8DAAC8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20" y="986935"/>
            <a:ext cx="3927823" cy="589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FE80-DBCF-447B-8DDB-4818B877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What is Data Ethics?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4A74-1645-4C21-AD12-4D183431E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Data Ethics are moral rules around the use of data.</a:t>
            </a:r>
          </a:p>
          <a:p>
            <a:pPr marL="0" indent="0" algn="ctr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Data should be used responsibly, fairly and with respect for people’s privacy.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0385A2-68C7-457D-8326-D6A75115B0F5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ED352-7682-4CD1-EA02-8076B699B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481" y="1225654"/>
            <a:ext cx="4375613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5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F7461-97F2-4AD5-E12C-B84DACE53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DF66-4AB5-5024-BCED-19CC95DC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Data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979BF-709D-898D-D01B-F4750C06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There are four key areas of </a:t>
            </a:r>
            <a:b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</a:b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Data Ethics.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1976438" indent="-271463"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Privacy</a:t>
            </a:r>
          </a:p>
          <a:p>
            <a:pPr marL="1976438" indent="-271463"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Anonymisation</a:t>
            </a:r>
          </a:p>
          <a:p>
            <a:pPr marL="1976438" indent="-271463"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Consent</a:t>
            </a:r>
          </a:p>
          <a:p>
            <a:pPr marL="1976438" indent="-271463"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Fair Use</a:t>
            </a: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059E1B-C0C9-E33A-8E4E-1A84C5B15B1D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F0A00-98DC-9B09-DBE8-14F1B3392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641" y="1127089"/>
            <a:ext cx="4488322" cy="53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2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DBDEA-8D73-7686-1F51-D1D52E698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D88F-C62A-ACC2-7836-A51D5895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Data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9F190-2CF1-51FD-603E-AF0E6CFE5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Data Privacy aims to protect a person’s information. </a:t>
            </a:r>
          </a:p>
          <a:p>
            <a:pPr marL="0" indent="0" algn="ctr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This ensures only people with the right permissions can see your data, if anyone.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7B668B-45CF-BA1A-6C88-65070D945E51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FF1582-DA13-2B17-02B0-F193AF0E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477" y="1195590"/>
            <a:ext cx="4429621" cy="53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1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DBEA8-7A10-0FDE-568F-426A871D0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A07DC-D413-2671-C47E-FB321F26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Data Anonymisation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2FD6B-05B8-73FB-8B57-E3C2A76CC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Data Anonymisation removes personal details from data.</a:t>
            </a:r>
          </a:p>
          <a:p>
            <a:pPr marL="0" indent="0" algn="ctr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This ensures that data can’t be easily identified as your data.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F0BA8E-45D8-F9C7-773E-0595365D6F0E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2C346A-EBAE-57CF-C482-27CF4DCB6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373" y="1777196"/>
            <a:ext cx="4143829" cy="41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5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2BC1C-B589-2E2B-D3F1-66134F52D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02FE-6A50-2B11-99E4-8870E43A9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Data Consent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20B4E-A3E5-8744-373D-FE4E88EC1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Consent ensures that before taking and using your data, you have agreed to give it.</a:t>
            </a:r>
          </a:p>
          <a:p>
            <a:pPr marL="0" indent="0" algn="ctr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If consent isn’t given, this may break the law.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0ACBD9-633F-AA10-D5A9-CE0AA15AFC51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D55112-EB62-8744-E075-6357C89A0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914" y="1709737"/>
            <a:ext cx="4278748" cy="42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50E0B-D132-D6E8-0A88-73E127943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C7500-02DD-A174-901B-336CB8E7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Fair Use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921F5-3993-BD74-B3AC-FE3B8C84A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Fair Use of Data ensures that the use of data is honest and will not cause harm.</a:t>
            </a:r>
          </a:p>
          <a:p>
            <a:pPr marL="0" indent="0" algn="ctr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It ensures that data is used for the purpose it was collected.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50BC43-99B7-5A89-D4CF-6A7B1E630287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8CB31-84C9-19BB-6510-B604D7000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944" y="1784531"/>
            <a:ext cx="4226658" cy="42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2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6C0A8E3776C4CBB39DA5723F79EA1" ma:contentTypeVersion="12" ma:contentTypeDescription="Create a new document." ma:contentTypeScope="" ma:versionID="5ca1994428bd1cba5ef2f3539d282899">
  <xsd:schema xmlns:xsd="http://www.w3.org/2001/XMLSchema" xmlns:xs="http://www.w3.org/2001/XMLSchema" xmlns:p="http://schemas.microsoft.com/office/2006/metadata/properties" xmlns:ns2="3641d9e3-1c22-4052-97c7-e1faabb3d5a0" xmlns:ns3="0b2be62c-1e2c-45fb-aa60-dfc5dde2d2be" targetNamespace="http://schemas.microsoft.com/office/2006/metadata/properties" ma:root="true" ma:fieldsID="13aae4e59fe526a7c7415121e510dd3b" ns2:_="" ns3:_="">
    <xsd:import namespace="3641d9e3-1c22-4052-97c7-e1faabb3d5a0"/>
    <xsd:import namespace="0b2be62c-1e2c-45fb-aa60-dfc5dde2d2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d9e3-1c22-4052-97c7-e1faabb3d5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de0904c-6cf9-4c06-a364-281e7e1215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be62c-1e2c-45fb-aa60-dfc5dde2d2b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78734b5-d0be-45cc-a23c-2f3caa258580}" ma:internalName="TaxCatchAll" ma:showField="CatchAllData" ma:web="0b2be62c-1e2c-45fb-aa60-dfc5dde2d2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2be62c-1e2c-45fb-aa60-dfc5dde2d2be" xsi:nil="true"/>
    <lcf76f155ced4ddcb4097134ff3c332f xmlns="3641d9e3-1c22-4052-97c7-e1faabb3d5a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CDD1B0-072D-42C6-8559-66D9592DC9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86C582-448F-4BC9-9340-B4D0DA0541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41d9e3-1c22-4052-97c7-e1faabb3d5a0"/>
    <ds:schemaRef ds:uri="0b2be62c-1e2c-45fb-aa60-dfc5dde2d2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3A48EB-D4F8-41BC-8A69-CB17DD052082}">
  <ds:schemaRefs>
    <ds:schemaRef ds:uri="http://schemas.microsoft.com/office/2006/metadata/properties"/>
    <ds:schemaRef ds:uri="http://schemas.microsoft.com/office/infopath/2007/PartnerControls"/>
    <ds:schemaRef ds:uri="0b2be62c-1e2c-45fb-aa60-dfc5dde2d2be"/>
    <ds:schemaRef ds:uri="3641d9e3-1c22-4052-97c7-e1faabb3d5a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225</Words>
  <Application>Microsoft Office PowerPoint</Application>
  <PresentationFormat>Widescreen</PresentationFormat>
  <Paragraphs>54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PoetsenOne</vt:lpstr>
      <vt:lpstr>Times New Roman</vt:lpstr>
      <vt:lpstr>Wingdings</vt:lpstr>
      <vt:lpstr>Office Theme</vt:lpstr>
      <vt:lpstr>Starter Revision</vt:lpstr>
      <vt:lpstr>Data Ethics</vt:lpstr>
      <vt:lpstr>PowerPoint Presentation</vt:lpstr>
      <vt:lpstr>What is Data Ethics?</vt:lpstr>
      <vt:lpstr>Data Ethics</vt:lpstr>
      <vt:lpstr>Data Privacy</vt:lpstr>
      <vt:lpstr>Data Anonymisation</vt:lpstr>
      <vt:lpstr>Data Consent</vt:lpstr>
      <vt:lpstr>Fair Use of Data</vt:lpstr>
      <vt:lpstr>Targets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McGrevey</dc:creator>
  <cp:lastModifiedBy>Mr Willis</cp:lastModifiedBy>
  <cp:revision>1</cp:revision>
  <dcterms:created xsi:type="dcterms:W3CDTF">2022-12-14T09:49:06Z</dcterms:created>
  <dcterms:modified xsi:type="dcterms:W3CDTF">2026-05-28T13:11:04Z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0x010100C126C0A8E3776C4CBB39DA5723F79EA1</vt:lpwstr>
  </property>
  <property fmtid="{D5CDD505-2E9C-101B-9397-08002B2CF9AE}" pid="3" name="MediaServiceImageTags">
    <vt:lpwstr/>
  </property>
</Properties>
</file>