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7" r:id="rId5"/>
    <p:sldId id="256" r:id="rId6"/>
    <p:sldId id="292" r:id="rId7"/>
    <p:sldId id="291" r:id="rId8"/>
    <p:sldId id="290" r:id="rId9"/>
    <p:sldId id="295" r:id="rId10"/>
    <p:sldId id="296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9A4B1C-CE8D-420F-99A9-4FAC882E7D2B}" v="86" dt="2026-05-21T12:42:39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custSel addSld delSld modSld sldOrd">
      <pc:chgData name="Mr Willis" userId="2765ca93-7a01-405e-b58d-65350b177009" providerId="ADAL" clId="{ABA94FE9-082D-4A4E-BA05-334BCEAD4944}" dt="2026-05-21T13:57:31.123" v="117" actId="113"/>
      <pc:docMkLst>
        <pc:docMk/>
      </pc:docMkLst>
      <pc:sldChg chg="modSp mod">
        <pc:chgData name="Mr Willis" userId="2765ca93-7a01-405e-b58d-65350b177009" providerId="ADAL" clId="{ABA94FE9-082D-4A4E-BA05-334BCEAD4944}" dt="2026-05-21T12:29:03.774" v="100" actId="2711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21T12:29:03.774" v="100" actId="2711"/>
          <ac:spMkLst>
            <pc:docMk/>
            <pc:sldMk cId="3574939770" sldId="256"/>
            <ac:spMk id="2" creationId="{00000000-0000-0000-0000-000000000000}"/>
          </ac:spMkLst>
        </pc:spChg>
      </pc:sldChg>
      <pc:sldChg chg="del">
        <pc:chgData name="Mr Willis" userId="2765ca93-7a01-405e-b58d-65350b177009" providerId="ADAL" clId="{ABA94FE9-082D-4A4E-BA05-334BCEAD4944}" dt="2026-05-21T12:28:00.882" v="92" actId="47"/>
        <pc:sldMkLst>
          <pc:docMk/>
          <pc:sldMk cId="4114989980" sldId="258"/>
        </pc:sldMkLst>
      </pc:sldChg>
      <pc:sldChg chg="modSp mod">
        <pc:chgData name="Mr Willis" userId="2765ca93-7a01-405e-b58d-65350b177009" providerId="ADAL" clId="{ABA94FE9-082D-4A4E-BA05-334BCEAD4944}" dt="2026-05-21T12:28:09.105" v="94" actId="2711"/>
        <pc:sldMkLst>
          <pc:docMk/>
          <pc:sldMk cId="2376013840" sldId="290"/>
        </pc:sldMkLst>
        <pc:spChg chg="mod">
          <ac:chgData name="Mr Willis" userId="2765ca93-7a01-405e-b58d-65350b177009" providerId="ADAL" clId="{ABA94FE9-082D-4A4E-BA05-334BCEAD4944}" dt="2026-05-21T12:28:09.105" v="94" actId="2711"/>
          <ac:spMkLst>
            <pc:docMk/>
            <pc:sldMk cId="2376013840" sldId="290"/>
            <ac:spMk id="2" creationId="{6905978F-DA58-4065-AA50-F1AD32E16232}"/>
          </ac:spMkLst>
        </pc:spChg>
      </pc:sldChg>
      <pc:sldChg chg="modSp mod">
        <pc:chgData name="Mr Willis" userId="2765ca93-7a01-405e-b58d-65350b177009" providerId="ADAL" clId="{ABA94FE9-082D-4A4E-BA05-334BCEAD4944}" dt="2026-05-21T12:28:05.103" v="93" actId="2711"/>
        <pc:sldMkLst>
          <pc:docMk/>
          <pc:sldMk cId="3197805773" sldId="291"/>
        </pc:sldMkLst>
        <pc:spChg chg="mod">
          <ac:chgData name="Mr Willis" userId="2765ca93-7a01-405e-b58d-65350b177009" providerId="ADAL" clId="{ABA94FE9-082D-4A4E-BA05-334BCEAD4944}" dt="2026-05-21T12:28:05.103" v="93" actId="2711"/>
          <ac:spMkLst>
            <pc:docMk/>
            <pc:sldMk cId="3197805773" sldId="291"/>
            <ac:spMk id="2" creationId="{1139FE80-DBCF-447B-8DDB-4818B8774FE8}"/>
          </ac:spMkLst>
        </pc:spChg>
      </pc:sldChg>
      <pc:sldChg chg="modSp add mod ord">
        <pc:chgData name="Mr Willis" userId="2765ca93-7a01-405e-b58d-65350b177009" providerId="ADAL" clId="{ABA94FE9-082D-4A4E-BA05-334BCEAD4944}" dt="2026-05-21T13:37:57.114" v="116" actId="1582"/>
        <pc:sldMkLst>
          <pc:docMk/>
          <pc:sldMk cId="1240347921" sldId="292"/>
        </pc:sldMkLst>
        <pc:spChg chg="mod">
          <ac:chgData name="Mr Willis" userId="2765ca93-7a01-405e-b58d-65350b177009" providerId="ADAL" clId="{ABA94FE9-082D-4A4E-BA05-334BCEAD4944}" dt="2026-05-21T13:37:57.114" v="116" actId="1582"/>
          <ac:spMkLst>
            <pc:docMk/>
            <pc:sldMk cId="1240347921" sldId="292"/>
            <ac:spMk id="4" creationId="{00000000-0000-0000-0000-000000000000}"/>
          </ac:spMkLst>
        </pc:spChg>
        <pc:spChg chg="mod">
          <ac:chgData name="Mr Willis" userId="2765ca93-7a01-405e-b58d-65350b177009" providerId="ADAL" clId="{ABA94FE9-082D-4A4E-BA05-334BCEAD4944}" dt="2026-05-21T13:37:57.114" v="116" actId="1582"/>
          <ac:spMkLst>
            <pc:docMk/>
            <pc:sldMk cId="1240347921" sldId="292"/>
            <ac:spMk id="8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57:31.123" v="117" actId="113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21T12:28:40.203" v="98" actId="2711"/>
          <ac:spMkLst>
            <pc:docMk/>
            <pc:sldMk cId="1300434218" sldId="294"/>
            <ac:spMk id="2" creationId="{9EABC300-62C0-4C34-9F12-21AF0E296B90}"/>
          </ac:spMkLst>
        </pc:spChg>
        <pc:spChg chg="mod">
          <ac:chgData name="Mr Willis" userId="2765ca93-7a01-405e-b58d-65350b177009" providerId="ADAL" clId="{ABA94FE9-082D-4A4E-BA05-334BCEAD4944}" dt="2026-05-21T13:57:31.123" v="117" actId="113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ABA94FE9-082D-4A4E-BA05-334BCEAD4944}" dt="2026-05-21T12:28:43.562" v="99" actId="2711"/>
          <ac:spMkLst>
            <pc:docMk/>
            <pc:sldMk cId="1300434218" sldId="294"/>
            <ac:spMk id="4" creationId="{B6DF09A7-2AF9-4836-B191-DA93940E87F5}"/>
          </ac:spMkLst>
        </pc:spChg>
      </pc:sldChg>
      <pc:sldChg chg="modSp mod">
        <pc:chgData name="Mr Willis" userId="2765ca93-7a01-405e-b58d-65350b177009" providerId="ADAL" clId="{ABA94FE9-082D-4A4E-BA05-334BCEAD4944}" dt="2026-05-21T12:28:17.803" v="95" actId="2711"/>
        <pc:sldMkLst>
          <pc:docMk/>
          <pc:sldMk cId="3792190219" sldId="295"/>
        </pc:sldMkLst>
        <pc:spChg chg="mod">
          <ac:chgData name="Mr Willis" userId="2765ca93-7a01-405e-b58d-65350b177009" providerId="ADAL" clId="{ABA94FE9-082D-4A4E-BA05-334BCEAD4944}" dt="2026-05-21T12:28:17.803" v="95" actId="2711"/>
          <ac:spMkLst>
            <pc:docMk/>
            <pc:sldMk cId="3792190219" sldId="295"/>
            <ac:spMk id="2" creationId="{D82D6AE3-E2C6-4C67-A012-3B69CB28DA83}"/>
          </ac:spMkLst>
        </pc:spChg>
      </pc:sldChg>
      <pc:sldChg chg="modSp mod">
        <pc:chgData name="Mr Willis" userId="2765ca93-7a01-405e-b58d-65350b177009" providerId="ADAL" clId="{ABA94FE9-082D-4A4E-BA05-334BCEAD4944}" dt="2026-05-21T12:28:21.793" v="96" actId="2711"/>
        <pc:sldMkLst>
          <pc:docMk/>
          <pc:sldMk cId="951731870" sldId="296"/>
        </pc:sldMkLst>
        <pc:spChg chg="mod">
          <ac:chgData name="Mr Willis" userId="2765ca93-7a01-405e-b58d-65350b177009" providerId="ADAL" clId="{ABA94FE9-082D-4A4E-BA05-334BCEAD4944}" dt="2026-05-21T12:28:21.793" v="96" actId="2711"/>
          <ac:spMkLst>
            <pc:docMk/>
            <pc:sldMk cId="951731870" sldId="296"/>
            <ac:spMk id="2" creationId="{F0D86191-4D77-4599-BD0D-92191F90B45E}"/>
          </ac:spMkLst>
        </pc:spChg>
      </pc:sldChg>
      <pc:sldChg chg="addSp delSp modSp mod">
        <pc:chgData name="Mr Willis" userId="2765ca93-7a01-405e-b58d-65350b177009" providerId="ADAL" clId="{ABA94FE9-082D-4A4E-BA05-334BCEAD4944}" dt="2026-05-21T12:54:12.097" v="112" actId="20577"/>
        <pc:sldMkLst>
          <pc:docMk/>
          <pc:sldMk cId="3990546115" sldId="297"/>
        </pc:sldMkLst>
        <pc:spChg chg="add del mod">
          <ac:chgData name="Mr Willis" userId="2765ca93-7a01-405e-b58d-65350b177009" providerId="ADAL" clId="{ABA94FE9-082D-4A4E-BA05-334BCEAD4944}" dt="2026-05-21T12:54:12.097" v="112" actId="20577"/>
          <ac:spMkLst>
            <pc:docMk/>
            <pc:sldMk cId="3990546115" sldId="297"/>
            <ac:spMk id="2" creationId="{28A2FAD2-98AC-44DE-986A-4F9020B6FB75}"/>
          </ac:spMkLst>
        </pc:spChg>
        <pc:spChg chg="add del mod">
          <ac:chgData name="Mr Willis" userId="2765ca93-7a01-405e-b58d-65350b177009" providerId="ADAL" clId="{ABA94FE9-082D-4A4E-BA05-334BCEAD4944}" dt="2026-05-21T12:27:18.332" v="3" actId="21"/>
          <ac:spMkLst>
            <pc:docMk/>
            <pc:sldMk cId="3990546115" sldId="297"/>
            <ac:spMk id="6" creationId="{AD53262D-D649-4A76-44E2-3060C386961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1"/>
            <a:ext cx="11878408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Super Study Party">
            <a:extLst>
              <a:ext uri="{FF2B5EF4-FFF2-40B4-BE49-F238E27FC236}">
                <a16:creationId xmlns:a16="http://schemas.microsoft.com/office/drawing/2014/main" id="{780DF930-6459-46AC-A419-3F8802FBE70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82"/>
          <a:stretch/>
        </p:blipFill>
        <p:spPr bwMode="auto">
          <a:xfrm>
            <a:off x="10424159" y="6433515"/>
            <a:ext cx="1593872" cy="2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Starter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/>
              <a:t>CPU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054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Backing Storage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Computing Technologies</a:t>
            </a:r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the purpose of backing storage.</a:t>
            </a: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3200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describe</a:t>
            </a:r>
            <a:r>
              <a:rPr lang="en-GB" sz="3200" dirty="0">
                <a:ea typeface="Calibri"/>
                <a:cs typeface="Calibri"/>
              </a:rPr>
              <a:t> how capacity affects backing storage.</a:t>
            </a: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GB" sz="3200" b="1" dirty="0">
              <a:ea typeface="Calibri"/>
              <a:cs typeface="Calibri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What is Backing Storage?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>
            <a:normAutofit/>
          </a:bodyPr>
          <a:lstStyle/>
          <a:p>
            <a:pPr>
              <a:tabLst>
                <a:tab pos="9772650" algn="l"/>
              </a:tabLst>
            </a:pPr>
            <a:r>
              <a:rPr lang="en-GB" sz="4000" dirty="0"/>
              <a:t>Backing storage provides long-term data storage</a:t>
            </a:r>
          </a:p>
          <a:p>
            <a:pPr>
              <a:tabLst>
                <a:tab pos="9772650" algn="l"/>
              </a:tabLst>
            </a:pPr>
            <a:endParaRPr lang="en-GB" sz="4000" dirty="0"/>
          </a:p>
          <a:p>
            <a:pPr>
              <a:tabLst>
                <a:tab pos="9772650" algn="l"/>
              </a:tabLst>
            </a:pPr>
            <a:r>
              <a:rPr lang="en-GB" sz="4000" dirty="0"/>
              <a:t>It keeps files and programs safe even when the computer is turned off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1B177B-AD98-4FC2-8F1F-979EFD405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t="16278" r="10817" b="15793"/>
          <a:stretch/>
        </p:blipFill>
        <p:spPr bwMode="auto">
          <a:xfrm>
            <a:off x="7986329" y="3849111"/>
            <a:ext cx="3333918" cy="27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0A74A8-2D5D-4D47-9908-F4D295051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75" y="980901"/>
            <a:ext cx="3140825" cy="31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978F-DA58-4065-AA50-F1AD32E1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0D24-49FC-4B49-A605-B1658C4AA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334015" cy="5736421"/>
          </a:xfrm>
        </p:spPr>
        <p:txBody>
          <a:bodyPr>
            <a:normAutofit/>
          </a:bodyPr>
          <a:lstStyle/>
          <a:p>
            <a:r>
              <a:rPr lang="en-GB" sz="3600" dirty="0"/>
              <a:t>Capacity is the amount of data that can be stored</a:t>
            </a:r>
          </a:p>
          <a:p>
            <a:endParaRPr lang="en-GB" sz="3600" dirty="0"/>
          </a:p>
          <a:p>
            <a:r>
              <a:rPr lang="en-GB" sz="3600" dirty="0"/>
              <a:t>Backing storage capacity is typically measured in gigabytes (GB) or terabytes (TB)</a:t>
            </a:r>
          </a:p>
          <a:p>
            <a:endParaRPr lang="en-GB" sz="3600" dirty="0"/>
          </a:p>
          <a:p>
            <a:r>
              <a:rPr lang="en-GB" sz="3600" dirty="0"/>
              <a:t>Typical capacities range from 256 GB to 2 TB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5073C1-D570-4FD6-87DC-3FB83CC6F66C}"/>
              </a:ext>
            </a:extLst>
          </p:cNvPr>
          <p:cNvSpPr txBox="1">
            <a:spLocks/>
          </p:cNvSpPr>
          <p:nvPr/>
        </p:nvSpPr>
        <p:spPr>
          <a:xfrm>
            <a:off x="6650182" y="969339"/>
            <a:ext cx="536890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85DB2-FC48-467F-A97B-7DC09DFAE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10" y="1384387"/>
            <a:ext cx="4929447" cy="492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1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06CDD0-C96E-47E3-B8E4-851B4CD43182}"/>
              </a:ext>
            </a:extLst>
          </p:cNvPr>
          <p:cNvSpPr txBox="1">
            <a:spLocks/>
          </p:cNvSpPr>
          <p:nvPr/>
        </p:nvSpPr>
        <p:spPr>
          <a:xfrm>
            <a:off x="6537213" y="980901"/>
            <a:ext cx="5514109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D6AE3-E2C6-4C67-A012-3B69CB28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Types of Backing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AFAE4-D0E4-4E5A-804C-60C16DAE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297068" cy="5736421"/>
          </a:xfrm>
        </p:spPr>
        <p:txBody>
          <a:bodyPr anchor="t"/>
          <a:lstStyle/>
          <a:p>
            <a:r>
              <a:rPr lang="en-GB" dirty="0"/>
              <a:t>There are two main types of backing storage</a:t>
            </a:r>
          </a:p>
          <a:p>
            <a:r>
              <a:rPr lang="en-GB" dirty="0"/>
              <a:t>Internal</a:t>
            </a:r>
          </a:p>
          <a:p>
            <a:pPr lvl="1"/>
            <a:r>
              <a:rPr lang="en-GB" dirty="0"/>
              <a:t>Found inside the computer</a:t>
            </a:r>
          </a:p>
          <a:p>
            <a:pPr lvl="2"/>
            <a:r>
              <a:rPr lang="en-GB" dirty="0"/>
              <a:t>Hard Disk Drive (HDD)</a:t>
            </a:r>
          </a:p>
          <a:p>
            <a:pPr lvl="2"/>
            <a:r>
              <a:rPr lang="en-GB" dirty="0"/>
              <a:t>Solid-State Drive (SDD)</a:t>
            </a:r>
          </a:p>
          <a:p>
            <a:r>
              <a:rPr lang="en-GB" dirty="0"/>
              <a:t>External</a:t>
            </a:r>
          </a:p>
          <a:p>
            <a:pPr lvl="1"/>
            <a:r>
              <a:rPr lang="en-GB" dirty="0"/>
              <a:t>Portable devices</a:t>
            </a:r>
          </a:p>
          <a:p>
            <a:pPr lvl="2"/>
            <a:r>
              <a:rPr lang="en-GB" dirty="0"/>
              <a:t>USB Flash Drive</a:t>
            </a:r>
          </a:p>
          <a:p>
            <a:pPr lvl="2"/>
            <a:r>
              <a:rPr lang="en-GB" dirty="0"/>
              <a:t>External Hard Drive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FECE4-E2F7-4822-BAA2-DB7554294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13" y="2105475"/>
            <a:ext cx="5230907" cy="34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86191-4D77-4599-BD0D-92191F90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HDD vs SDD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EBA95-F00C-4F74-9721-39B4CF20B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8" y="980902"/>
            <a:ext cx="5955322" cy="5727630"/>
          </a:xfrm>
        </p:spPr>
        <p:txBody>
          <a:bodyPr>
            <a:normAutofit fontScale="77500" lnSpcReduction="20000"/>
          </a:bodyPr>
          <a:lstStyle/>
          <a:p>
            <a:r>
              <a:rPr lang="en-GB" sz="3900" b="1" dirty="0"/>
              <a:t>Hard Disk Drive (HDD)</a:t>
            </a:r>
          </a:p>
          <a:p>
            <a:pPr lvl="1"/>
            <a:r>
              <a:rPr lang="en-GB" sz="3900" dirty="0"/>
              <a:t>Stores data on spinning disks</a:t>
            </a:r>
          </a:p>
          <a:p>
            <a:pPr lvl="1"/>
            <a:r>
              <a:rPr lang="en-GB" sz="3900" dirty="0"/>
              <a:t>Offers high capacity</a:t>
            </a:r>
          </a:p>
          <a:p>
            <a:pPr lvl="1"/>
            <a:r>
              <a:rPr lang="en-GB" sz="3900" dirty="0"/>
              <a:t>Slower speeds than SSD</a:t>
            </a:r>
          </a:p>
          <a:p>
            <a:pPr lvl="1"/>
            <a:endParaRPr lang="en-GB" sz="3900" dirty="0"/>
          </a:p>
          <a:p>
            <a:r>
              <a:rPr lang="en-GB" sz="3900" b="1" dirty="0"/>
              <a:t>Solid-State Drive (SSD)</a:t>
            </a:r>
          </a:p>
          <a:p>
            <a:pPr lvl="1"/>
            <a:r>
              <a:rPr lang="en-GB" sz="3900" dirty="0"/>
              <a:t>Stores data on flash memory chips</a:t>
            </a:r>
          </a:p>
          <a:p>
            <a:pPr lvl="2"/>
            <a:r>
              <a:rPr lang="en-GB" sz="3900" dirty="0"/>
              <a:t>Flash memory is electronic and has no moving parts.</a:t>
            </a:r>
          </a:p>
          <a:p>
            <a:pPr lvl="1"/>
            <a:r>
              <a:rPr lang="en-GB" sz="3900" dirty="0"/>
              <a:t>More durable because no moving parts</a:t>
            </a:r>
          </a:p>
          <a:p>
            <a:pPr lvl="1"/>
            <a:r>
              <a:rPr lang="en-GB" sz="3900" dirty="0"/>
              <a:t>Faster than HDD</a:t>
            </a:r>
          </a:p>
          <a:p>
            <a:endParaRPr lang="en-GB" sz="3600" dirty="0"/>
          </a:p>
          <a:p>
            <a:endParaRPr lang="en-GB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E3711D-3D60-48C4-8ACA-A9B60FA3D4AB}"/>
              </a:ext>
            </a:extLst>
          </p:cNvPr>
          <p:cNvSpPr txBox="1">
            <a:spLocks/>
          </p:cNvSpPr>
          <p:nvPr/>
        </p:nvSpPr>
        <p:spPr>
          <a:xfrm>
            <a:off x="6273340" y="972111"/>
            <a:ext cx="5745745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64491-F527-46EF-AD01-465C9033C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40" y="1917804"/>
            <a:ext cx="5754365" cy="38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3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PoetsenOne" panose="020108030300000D0203" pitchFamily="2" charset="0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state</a:t>
            </a:r>
            <a:r>
              <a:rPr lang="en-GB" dirty="0">
                <a:ea typeface="Times New Roman" panose="02020603050405020304" pitchFamily="18" charset="0"/>
                <a:cs typeface="Times New Roman"/>
              </a:rPr>
              <a:t> the purpose of backing storage.</a:t>
            </a:r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dirty="0">
                <a:ea typeface="Calibri"/>
                <a:cs typeface="Calibri"/>
              </a:rPr>
              <a:t>I can </a:t>
            </a:r>
            <a:r>
              <a:rPr lang="en-GB" dirty="0">
                <a:solidFill>
                  <a:srgbClr val="FF0000"/>
                </a:solidFill>
                <a:ea typeface="Calibri"/>
                <a:cs typeface="Calibri"/>
              </a:rPr>
              <a:t>describe</a:t>
            </a:r>
            <a:r>
              <a:rPr lang="en-GB" dirty="0">
                <a:ea typeface="Calibri"/>
                <a:cs typeface="Calibri"/>
              </a:rPr>
              <a:t> how capacity affects backing storage.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 panose="020108030300000D0203" pitchFamily="2" charset="0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Backing Storage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Backing Storage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821757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C28078-0BC3-422B-9B8C-CE3A7CA7C255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customXml/itemProps2.xml><?xml version="1.0" encoding="utf-8"?>
<ds:datastoreItem xmlns:ds="http://schemas.openxmlformats.org/officeDocument/2006/customXml" ds:itemID="{F5A0DABE-0DCB-4149-A5E5-2BD56B2B3B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C7BA33-38EA-459E-8D78-C399B38F28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223</Words>
  <Application>Microsoft Office PowerPoint</Application>
  <PresentationFormat>Widescreen</PresentationFormat>
  <Paragraphs>60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Backing Storage</vt:lpstr>
      <vt:lpstr>PowerPoint Presentation</vt:lpstr>
      <vt:lpstr>What is Backing Storage?</vt:lpstr>
      <vt:lpstr>Capacity</vt:lpstr>
      <vt:lpstr>Types of Backing Storage</vt:lpstr>
      <vt:lpstr>HDD vs SDD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84</cp:revision>
  <dcterms:created xsi:type="dcterms:W3CDTF">2022-12-14T09:49:06Z</dcterms:created>
  <dcterms:modified xsi:type="dcterms:W3CDTF">2026-05-21T13:57:34Z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