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7" r:id="rId5"/>
    <p:sldId id="256" r:id="rId6"/>
    <p:sldId id="292" r:id="rId7"/>
    <p:sldId id="298" r:id="rId8"/>
    <p:sldId id="300" r:id="rId9"/>
    <p:sldId id="301" r:id="rId10"/>
    <p:sldId id="30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BA247-8798-4AFB-983E-C41F2F605609}" v="2" dt="2026-05-28T10:40:54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BC81A39D-E8D0-476B-903C-B864F54DC9E5}"/>
    <pc:docChg chg="undo custSel addSld delSld modSld">
      <pc:chgData name="Mr Willis" userId="2765ca93-7a01-405e-b58d-65350b177009" providerId="ADAL" clId="{BC81A39D-E8D0-476B-903C-B864F54DC9E5}" dt="2026-05-28T10:41:39.998" v="17" actId="403"/>
      <pc:docMkLst>
        <pc:docMk/>
      </pc:docMkLst>
      <pc:sldChg chg="modSp mod">
        <pc:chgData name="Mr Willis" userId="2765ca93-7a01-405e-b58d-65350b177009" providerId="ADAL" clId="{BC81A39D-E8D0-476B-903C-B864F54DC9E5}" dt="2026-05-28T10:40:51.661" v="2" actId="2711"/>
        <pc:sldMkLst>
          <pc:docMk/>
          <pc:sldMk cId="3574939770" sldId="256"/>
        </pc:sldMkLst>
        <pc:spChg chg="mod">
          <ac:chgData name="Mr Willis" userId="2765ca93-7a01-405e-b58d-65350b177009" providerId="ADAL" clId="{BC81A39D-E8D0-476B-903C-B864F54DC9E5}" dt="2026-05-28T10:40:51.661" v="2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">
        <pc:chgData name="Mr Willis" userId="2765ca93-7a01-405e-b58d-65350b177009" providerId="ADAL" clId="{BC81A39D-E8D0-476B-903C-B864F54DC9E5}" dt="2026-05-28T10:41:39.998" v="17" actId="403"/>
        <pc:sldMkLst>
          <pc:docMk/>
          <pc:sldMk cId="1240347921" sldId="292"/>
        </pc:sldMkLst>
        <pc:spChg chg="mod">
          <ac:chgData name="Mr Willis" userId="2765ca93-7a01-405e-b58d-65350b177009" providerId="ADAL" clId="{BC81A39D-E8D0-476B-903C-B864F54DC9E5}" dt="2026-05-28T10:41:03.164" v="4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BC81A39D-E8D0-476B-903C-B864F54DC9E5}" dt="2026-05-28T10:41:39.998" v="17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BC81A39D-E8D0-476B-903C-B864F54DC9E5}" dt="2026-05-28T10:41:25.591" v="12" actId="20577"/>
        <pc:sldMkLst>
          <pc:docMk/>
          <pc:sldMk cId="1300434218" sldId="294"/>
        </pc:sldMkLst>
        <pc:spChg chg="mod">
          <ac:chgData name="Mr Willis" userId="2765ca93-7a01-405e-b58d-65350b177009" providerId="ADAL" clId="{BC81A39D-E8D0-476B-903C-B864F54DC9E5}" dt="2026-05-28T10:41:25.591" v="12" actId="20577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BC81A39D-E8D0-476B-903C-B864F54DC9E5}" dt="2026-05-28T10:41:18.063" v="10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add">
        <pc:chgData name="Mr Willis" userId="2765ca93-7a01-405e-b58d-65350b177009" providerId="ADAL" clId="{BC81A39D-E8D0-476B-903C-B864F54DC9E5}" dt="2026-05-28T10:40:39.055" v="0"/>
        <pc:sldMkLst>
          <pc:docMk/>
          <pc:sldMk cId="3687313315" sldId="297"/>
        </pc:sldMkLst>
      </pc:sldChg>
      <pc:sldChg chg="del">
        <pc:chgData name="Mr Willis" userId="2765ca93-7a01-405e-b58d-65350b177009" providerId="ADAL" clId="{BC81A39D-E8D0-476B-903C-B864F54DC9E5}" dt="2026-05-28T10:40:40.635" v="1" actId="47"/>
        <pc:sldMkLst>
          <pc:docMk/>
          <pc:sldMk cId="445076512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Data in Society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Data Advantages and Challenges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Data Ethics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Data Security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/>
              <a:t>NPA Computing Technologies</a:t>
            </a:r>
          </a:p>
          <a:p>
            <a:r>
              <a:rPr lang="en-GB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two ways to keep data secure.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Data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Data Security is the act of keeping data safe, which then protects people’s privacy.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58538-F8F0-345D-E551-D4AA72264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641" y="1258018"/>
            <a:ext cx="4624718" cy="46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DE4-249C-A161-7CDC-DB4585C4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DDA-7310-9D2D-16F8-B541102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Keeping Data Secure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F24-8297-6728-348D-5776E758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There are lots of ways to keep data secure. Two methods that we will look at are: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Strong Passwords</a:t>
            </a:r>
          </a:p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Encryption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7FFB7-4969-7EAE-CEFC-16CC3DE0B82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06B71-8DC5-A62D-D84D-D9CC7434C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641" y="1258018"/>
            <a:ext cx="4624718" cy="46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429F-E9B1-C659-C7CB-48517D17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EA38-0C4B-08EE-ECC4-D002697F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Strong Passwords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C308-D61E-E3A9-485C-4F316E7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Strong passwords mean unauthorised users can’t access your account or data.</a:t>
            </a:r>
          </a:p>
          <a:p>
            <a:pPr>
              <a:tabLst>
                <a:tab pos="9772650" algn="l"/>
              </a:tabLst>
            </a:pPr>
            <a:endParaRPr lang="en-GB" sz="400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Strong passwords are the first line of security in all areas of technology.</a:t>
            </a:r>
            <a:endParaRPr lang="en-GB" sz="400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DF59-A047-21E1-DCA5-BB1AB578347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/>
              <a:t>Tips for Strong Passwords</a:t>
            </a:r>
          </a:p>
          <a:p>
            <a:pPr marL="0" indent="0" algn="ctr">
              <a:buNone/>
            </a:pPr>
            <a:endParaRPr lang="en-GB" sz="4000"/>
          </a:p>
          <a:p>
            <a:pPr marL="0" indent="0" algn="ctr" fontAlgn="base">
              <a:spcAft>
                <a:spcPts val="50"/>
              </a:spcAft>
              <a:buNone/>
            </a:pPr>
            <a:r>
              <a:rPr lang="en-GB" sz="4000"/>
              <a:t>8–12 characters</a:t>
            </a:r>
          </a:p>
          <a:p>
            <a:pPr marL="0" indent="0" algn="ctr" fontAlgn="base">
              <a:spcAft>
                <a:spcPts val="50"/>
              </a:spcAft>
              <a:buNone/>
            </a:pPr>
            <a:endParaRPr lang="en-GB" sz="4000"/>
          </a:p>
          <a:p>
            <a:pPr marL="0" indent="0" algn="ctr" fontAlgn="base">
              <a:spcAft>
                <a:spcPts val="50"/>
              </a:spcAft>
              <a:buNone/>
            </a:pPr>
            <a:r>
              <a:rPr lang="en-GB" sz="4000"/>
              <a:t>Use UPPER and lower case</a:t>
            </a:r>
          </a:p>
          <a:p>
            <a:pPr marL="0" indent="0" algn="ctr" fontAlgn="base">
              <a:spcAft>
                <a:spcPts val="50"/>
              </a:spcAft>
              <a:buNone/>
            </a:pPr>
            <a:endParaRPr lang="en-GB" sz="4000"/>
          </a:p>
          <a:p>
            <a:pPr marL="0" indent="0" algn="ctr" fontAlgn="base">
              <a:spcAft>
                <a:spcPts val="50"/>
              </a:spcAft>
              <a:buNone/>
            </a:pPr>
            <a:r>
              <a:rPr lang="en-GB" sz="4000"/>
              <a:t>Add numbers (e.g., 3, 9)</a:t>
            </a:r>
          </a:p>
          <a:p>
            <a:pPr marL="0" indent="0" algn="ctr" fontAlgn="base">
              <a:spcAft>
                <a:spcPts val="50"/>
              </a:spcAft>
              <a:buNone/>
            </a:pPr>
            <a:endParaRPr lang="en-GB" sz="4000"/>
          </a:p>
          <a:p>
            <a:pPr marL="0" indent="0" algn="ctr" fontAlgn="base">
              <a:spcAft>
                <a:spcPts val="50"/>
              </a:spcAft>
              <a:buNone/>
            </a:pPr>
            <a:r>
              <a:rPr lang="en-GB" sz="4000"/>
              <a:t>Use symbols (e.g., @, !)</a:t>
            </a:r>
          </a:p>
          <a:p>
            <a:pPr marL="0" indent="0" algn="ctr" fontAlgn="base">
              <a:spcAft>
                <a:spcPts val="50"/>
              </a:spcAft>
              <a:buNone/>
            </a:pPr>
            <a:r>
              <a:rPr lang="en-GB" sz="4000"/>
              <a:t>Don’t use easy words or reuse passwords</a:t>
            </a:r>
          </a:p>
          <a:p>
            <a:pPr algn="ctr"/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420124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6720-91A7-1E2C-A73B-93C23BE8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283D-F2C6-9CC4-7F46-8E1BCF83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9D23-EAE3-7405-8A29-60C92C19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Encryption ensures that data is unreadable even if it is stolen.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Encryption changes each character to a different character. 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It can no longer be read by someone without access.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77174-C476-7E2F-987F-C3EF40E90B2A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AC7B0-C6ED-D336-D69D-B970A3CE8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1798" y="1302372"/>
            <a:ext cx="4942979" cy="49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two ways to keep data secure.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Data Security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/>
              </a:rPr>
              <a:t>Data Security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60A9D-840F-4F87-A1EF-0D421A96B6B3}"/>
</file>

<file path=customXml/itemProps3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Data Security</vt:lpstr>
      <vt:lpstr>PowerPoint Presentation</vt:lpstr>
      <vt:lpstr>What is Data Security?</vt:lpstr>
      <vt:lpstr>Keeping Data Secure</vt:lpstr>
      <vt:lpstr>Strong Passwords</vt:lpstr>
      <vt:lpstr>Encryption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</cp:revision>
  <dcterms:created xsi:type="dcterms:W3CDTF">2022-12-14T09:49:06Z</dcterms:created>
  <dcterms:modified xsi:type="dcterms:W3CDTF">2026-05-28T10:41:45Z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