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97" r:id="rId5"/>
    <p:sldId id="256" r:id="rId6"/>
    <p:sldId id="292" r:id="rId7"/>
    <p:sldId id="298" r:id="rId8"/>
    <p:sldId id="300" r:id="rId9"/>
    <p:sldId id="307" r:id="rId10"/>
    <p:sldId id="313" r:id="rId11"/>
    <p:sldId id="308" r:id="rId12"/>
    <p:sldId id="310" r:id="rId13"/>
    <p:sldId id="309" r:id="rId14"/>
    <p:sldId id="303" r:id="rId15"/>
    <p:sldId id="311" r:id="rId16"/>
    <p:sldId id="312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42417-B431-4CE0-BE29-40463653990D}" v="4" dt="2026-05-28T10:46:38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 Willis" userId="2765ca93-7a01-405e-b58d-65350b177009" providerId="ADAL" clId="{ABA94FE9-082D-4A4E-BA05-334BCEAD4944}"/>
    <pc:docChg chg="undo redo custSel addSld delSld modSld sldOrd">
      <pc:chgData name="Mr Willis" userId="2765ca93-7a01-405e-b58d-65350b177009" providerId="ADAL" clId="{ABA94FE9-082D-4A4E-BA05-334BCEAD4944}" dt="2026-05-21T13:52:37.250" v="4918" actId="20577"/>
      <pc:docMkLst>
        <pc:docMk/>
      </pc:docMkLst>
      <pc:sldChg chg="modSp mod">
        <pc:chgData name="Mr Willis" userId="2765ca93-7a01-405e-b58d-65350b177009" providerId="ADAL" clId="{ABA94FE9-082D-4A4E-BA05-334BCEAD4944}" dt="2026-05-21T13:50:10.929" v="4885" actId="2711"/>
        <pc:sldMkLst>
          <pc:docMk/>
          <pc:sldMk cId="3574939770" sldId="256"/>
        </pc:sldMkLst>
        <pc:spChg chg="mod">
          <ac:chgData name="Mr Willis" userId="2765ca93-7a01-405e-b58d-65350b177009" providerId="ADAL" clId="{ABA94FE9-082D-4A4E-BA05-334BCEAD4944}" dt="2026-05-21T13:50:10.929" v="4885" actId="2711"/>
          <ac:spMkLst>
            <pc:docMk/>
            <pc:sldMk cId="3574939770" sldId="256"/>
            <ac:spMk id="2" creationId="{00000000-0000-0000-0000-000000000000}"/>
          </ac:spMkLst>
        </pc:spChg>
      </pc:sldChg>
      <pc:sldChg chg="modSp mod">
        <pc:chgData name="Mr Willis" userId="2765ca93-7a01-405e-b58d-65350b177009" providerId="ADAL" clId="{ABA94FE9-082D-4A4E-BA05-334BCEAD4944}" dt="2026-05-21T13:50:46.273" v="4894" actId="113"/>
        <pc:sldMkLst>
          <pc:docMk/>
          <pc:sldMk cId="1240347921" sldId="292"/>
        </pc:sldMkLst>
        <pc:spChg chg="mod">
          <ac:chgData name="Mr Willis" userId="2765ca93-7a01-405e-b58d-65350b177009" providerId="ADAL" clId="{ABA94FE9-082D-4A4E-BA05-334BCEAD4944}" dt="2026-05-21T13:50:46.273" v="4894" actId="113"/>
          <ac:spMkLst>
            <pc:docMk/>
            <pc:sldMk cId="1240347921" sldId="292"/>
            <ac:spMk id="4" creationId="{00000000-0000-0000-0000-000000000000}"/>
          </ac:spMkLst>
        </pc:spChg>
        <pc:spChg chg="mod">
          <ac:chgData name="Mr Willis" userId="2765ca93-7a01-405e-b58d-65350b177009" providerId="ADAL" clId="{ABA94FE9-082D-4A4E-BA05-334BCEAD4944}" dt="2026-05-21T13:50:19.982" v="4887" actId="403"/>
          <ac:spMkLst>
            <pc:docMk/>
            <pc:sldMk cId="1240347921" sldId="292"/>
            <ac:spMk id="8" creationId="{00000000-0000-0000-0000-000000000000}"/>
          </ac:spMkLst>
        </pc:spChg>
      </pc:sldChg>
      <pc:sldChg chg="modSp mod">
        <pc:chgData name="Mr Willis" userId="2765ca93-7a01-405e-b58d-65350b177009" providerId="ADAL" clId="{ABA94FE9-082D-4A4E-BA05-334BCEAD4944}" dt="2026-05-21T13:52:37.250" v="4918" actId="20577"/>
        <pc:sldMkLst>
          <pc:docMk/>
          <pc:sldMk cId="1300434218" sldId="294"/>
        </pc:sldMkLst>
        <pc:spChg chg="mod">
          <ac:chgData name="Mr Willis" userId="2765ca93-7a01-405e-b58d-65350b177009" providerId="ADAL" clId="{ABA94FE9-082D-4A4E-BA05-334BCEAD4944}" dt="2026-05-21T13:50:40.723" v="4893" actId="113"/>
          <ac:spMkLst>
            <pc:docMk/>
            <pc:sldMk cId="1300434218" sldId="294"/>
            <ac:spMk id="3" creationId="{4C2DF315-C779-42F2-B9EA-6B19244E3340}"/>
          </ac:spMkLst>
        </pc:spChg>
        <pc:spChg chg="mod">
          <ac:chgData name="Mr Willis" userId="2765ca93-7a01-405e-b58d-65350b177009" providerId="ADAL" clId="{ABA94FE9-082D-4A4E-BA05-334BCEAD4944}" dt="2026-05-21T13:52:37.250" v="4918" actId="20577"/>
          <ac:spMkLst>
            <pc:docMk/>
            <pc:sldMk cId="1300434218" sldId="294"/>
            <ac:spMk id="5" creationId="{B6DC17AC-1827-4FB8-9F35-4D044CF64019}"/>
          </ac:spMkLst>
        </pc:spChg>
      </pc:sldChg>
    </pc:docChg>
  </pc:docChgLst>
  <pc:docChgLst>
    <pc:chgData name="Mr Willis" userId="2765ca93-7a01-405e-b58d-65350b177009" providerId="ADAL" clId="{BC81A39D-E8D0-476B-903C-B864F54DC9E5}"/>
    <pc:docChg chg="undo custSel modSld">
      <pc:chgData name="Mr Willis" userId="2765ca93-7a01-405e-b58d-65350b177009" providerId="ADAL" clId="{BC81A39D-E8D0-476B-903C-B864F54DC9E5}" dt="2026-05-28T10:57:04.150" v="54" actId="1076"/>
      <pc:docMkLst>
        <pc:docMk/>
      </pc:docMkLst>
      <pc:sldChg chg="addSp modSp mod">
        <pc:chgData name="Mr Willis" userId="2765ca93-7a01-405e-b58d-65350b177009" providerId="ADAL" clId="{BC81A39D-E8D0-476B-903C-B864F54DC9E5}" dt="2026-05-28T10:52:58.077" v="51" actId="1076"/>
        <pc:sldMkLst>
          <pc:docMk/>
          <pc:sldMk cId="3616814957" sldId="303"/>
        </pc:sldMkLst>
        <pc:picChg chg="add mod">
          <ac:chgData name="Mr Willis" userId="2765ca93-7a01-405e-b58d-65350b177009" providerId="ADAL" clId="{BC81A39D-E8D0-476B-903C-B864F54DC9E5}" dt="2026-05-28T10:52:58.077" v="51" actId="1076"/>
          <ac:picMkLst>
            <pc:docMk/>
            <pc:sldMk cId="3616814957" sldId="303"/>
            <ac:picMk id="6" creationId="{FA806B7B-74C1-3D59-814C-4E1E9E09FBE1}"/>
          </ac:picMkLst>
        </pc:picChg>
      </pc:sldChg>
      <pc:sldChg chg="addSp modSp mod">
        <pc:chgData name="Mr Willis" userId="2765ca93-7a01-405e-b58d-65350b177009" providerId="ADAL" clId="{BC81A39D-E8D0-476B-903C-B864F54DC9E5}" dt="2026-05-28T10:44:59.686" v="3" actId="1076"/>
        <pc:sldMkLst>
          <pc:docMk/>
          <pc:sldMk cId="2227143036" sldId="308"/>
        </pc:sldMkLst>
        <pc:spChg chg="add">
          <ac:chgData name="Mr Willis" userId="2765ca93-7a01-405e-b58d-65350b177009" providerId="ADAL" clId="{BC81A39D-E8D0-476B-903C-B864F54DC9E5}" dt="2026-05-28T10:44:51.988" v="0"/>
          <ac:spMkLst>
            <pc:docMk/>
            <pc:sldMk cId="2227143036" sldId="308"/>
            <ac:spMk id="4" creationId="{B4F5F1B0-83BA-D21C-8A8A-2A1240A5F9AF}"/>
          </ac:spMkLst>
        </pc:spChg>
        <pc:picChg chg="add mod">
          <ac:chgData name="Mr Willis" userId="2765ca93-7a01-405e-b58d-65350b177009" providerId="ADAL" clId="{BC81A39D-E8D0-476B-903C-B864F54DC9E5}" dt="2026-05-28T10:44:59.686" v="3" actId="1076"/>
          <ac:picMkLst>
            <pc:docMk/>
            <pc:sldMk cId="2227143036" sldId="308"/>
            <ac:picMk id="7" creationId="{663810FE-2407-684E-BDCA-3EBEF2C585B5}"/>
          </ac:picMkLst>
        </pc:picChg>
      </pc:sldChg>
      <pc:sldChg chg="addSp modSp mod">
        <pc:chgData name="Mr Willis" userId="2765ca93-7a01-405e-b58d-65350b177009" providerId="ADAL" clId="{BC81A39D-E8D0-476B-903C-B864F54DC9E5}" dt="2026-05-28T10:48:02.383" v="14" actId="1076"/>
        <pc:sldMkLst>
          <pc:docMk/>
          <pc:sldMk cId="175368490" sldId="309"/>
        </pc:sldMkLst>
        <pc:picChg chg="add mod">
          <ac:chgData name="Mr Willis" userId="2765ca93-7a01-405e-b58d-65350b177009" providerId="ADAL" clId="{BC81A39D-E8D0-476B-903C-B864F54DC9E5}" dt="2026-05-28T10:48:02.383" v="14" actId="1076"/>
          <ac:picMkLst>
            <pc:docMk/>
            <pc:sldMk cId="175368490" sldId="309"/>
            <ac:picMk id="6" creationId="{93B8426A-F3C5-606B-5E4A-CADFD59C8943}"/>
          </ac:picMkLst>
        </pc:picChg>
      </pc:sldChg>
      <pc:sldChg chg="addSp modSp mod">
        <pc:chgData name="Mr Willis" userId="2765ca93-7a01-405e-b58d-65350b177009" providerId="ADAL" clId="{BC81A39D-E8D0-476B-903C-B864F54DC9E5}" dt="2026-05-28T10:46:48.131" v="9" actId="1076"/>
        <pc:sldMkLst>
          <pc:docMk/>
          <pc:sldMk cId="3382514352" sldId="310"/>
        </pc:sldMkLst>
        <pc:spChg chg="add">
          <ac:chgData name="Mr Willis" userId="2765ca93-7a01-405e-b58d-65350b177009" providerId="ADAL" clId="{BC81A39D-E8D0-476B-903C-B864F54DC9E5}" dt="2026-05-28T10:46:38.122" v="4"/>
          <ac:spMkLst>
            <pc:docMk/>
            <pc:sldMk cId="3382514352" sldId="310"/>
            <ac:spMk id="4" creationId="{B3F1C5AE-3A64-3AD3-F197-8645F001A642}"/>
          </ac:spMkLst>
        </pc:spChg>
        <pc:picChg chg="add mod">
          <ac:chgData name="Mr Willis" userId="2765ca93-7a01-405e-b58d-65350b177009" providerId="ADAL" clId="{BC81A39D-E8D0-476B-903C-B864F54DC9E5}" dt="2026-05-28T10:46:48.131" v="9" actId="1076"/>
          <ac:picMkLst>
            <pc:docMk/>
            <pc:sldMk cId="3382514352" sldId="310"/>
            <ac:picMk id="7" creationId="{915CCFC0-6AD6-6A9F-6144-DC2F7A8A90B0}"/>
          </ac:picMkLst>
        </pc:picChg>
      </pc:sldChg>
      <pc:sldChg chg="addSp modSp mod">
        <pc:chgData name="Mr Willis" userId="2765ca93-7a01-405e-b58d-65350b177009" providerId="ADAL" clId="{BC81A39D-E8D0-476B-903C-B864F54DC9E5}" dt="2026-05-28T10:52:36.748" v="44" actId="1076"/>
        <pc:sldMkLst>
          <pc:docMk/>
          <pc:sldMk cId="1908105860" sldId="311"/>
        </pc:sldMkLst>
        <pc:picChg chg="add mod modCrop">
          <ac:chgData name="Mr Willis" userId="2765ca93-7a01-405e-b58d-65350b177009" providerId="ADAL" clId="{BC81A39D-E8D0-476B-903C-B864F54DC9E5}" dt="2026-05-28T10:52:36.748" v="44" actId="1076"/>
          <ac:picMkLst>
            <pc:docMk/>
            <pc:sldMk cId="1908105860" sldId="311"/>
            <ac:picMk id="6" creationId="{E366ABCA-73B8-D128-0506-4FB250F42FAB}"/>
          </ac:picMkLst>
        </pc:picChg>
      </pc:sldChg>
      <pc:sldChg chg="addSp modSp mod">
        <pc:chgData name="Mr Willis" userId="2765ca93-7a01-405e-b58d-65350b177009" providerId="ADAL" clId="{BC81A39D-E8D0-476B-903C-B864F54DC9E5}" dt="2026-05-28T10:52:23.298" v="39" actId="1076"/>
        <pc:sldMkLst>
          <pc:docMk/>
          <pc:sldMk cId="762529443" sldId="312"/>
        </pc:sldMkLst>
        <pc:picChg chg="add mod modCrop">
          <ac:chgData name="Mr Willis" userId="2765ca93-7a01-405e-b58d-65350b177009" providerId="ADAL" clId="{BC81A39D-E8D0-476B-903C-B864F54DC9E5}" dt="2026-05-28T10:52:23.298" v="39" actId="1076"/>
          <ac:picMkLst>
            <pc:docMk/>
            <pc:sldMk cId="762529443" sldId="312"/>
            <ac:picMk id="6" creationId="{ACF0D0AD-28F0-7EED-93CF-AECE95816D06}"/>
          </ac:picMkLst>
        </pc:picChg>
      </pc:sldChg>
      <pc:sldChg chg="modSp mod">
        <pc:chgData name="Mr Willis" userId="2765ca93-7a01-405e-b58d-65350b177009" providerId="ADAL" clId="{BC81A39D-E8D0-476B-903C-B864F54DC9E5}" dt="2026-05-28T10:57:04.150" v="54" actId="1076"/>
        <pc:sldMkLst>
          <pc:docMk/>
          <pc:sldMk cId="3897370007" sldId="313"/>
        </pc:sldMkLst>
        <pc:picChg chg="mod">
          <ac:chgData name="Mr Willis" userId="2765ca93-7a01-405e-b58d-65350b177009" providerId="ADAL" clId="{BC81A39D-E8D0-476B-903C-B864F54DC9E5}" dt="2026-05-28T10:57:04.150" v="54" actId="1076"/>
          <ac:picMkLst>
            <pc:docMk/>
            <pc:sldMk cId="3897370007" sldId="313"/>
            <ac:picMk id="8" creationId="{04C3FE67-AE7B-6654-81B4-B4BB6B7A12E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74308-D547-4D47-8A23-E352C6638882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0DC95-CAC4-448E-8ABC-F40809AB7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0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84400-3D4C-47B8-93BF-39DA393B4CD0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0214B-67C4-44FC-9775-F2500C1D3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83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F0214B-67C4-44FC-9775-F2500C1D3E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1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oundRect">
            <a:avLst>
              <a:gd name="adj" fmla="val 13534"/>
            </a:avLst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oundRect">
            <a:avLst/>
          </a:prstGeom>
          <a:ln w="285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7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5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89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677" y="149468"/>
            <a:ext cx="11878408" cy="673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0677" y="980902"/>
            <a:ext cx="11878408" cy="5727630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63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62509"/>
          </a:xfrm>
          <a:prstGeom prst="roundRect">
            <a:avLst>
              <a:gd name="adj" fmla="val 9674"/>
            </a:avLst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81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6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7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7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2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8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A2E9D-DC73-4702-93C1-441D392F3859}" type="datetimeFigureOut">
              <a:rPr lang="en-GB" smtClean="0"/>
              <a:t>28/05/2026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CCCB1-3DE3-4B34-8DD6-F940BE73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25000">
              <a:schemeClr val="accent2"/>
            </a:gs>
            <a:gs pos="50000">
              <a:srgbClr val="FB3F90"/>
            </a:gs>
            <a:gs pos="100000">
              <a:srgbClr val="00B0F0"/>
            </a:gs>
            <a:gs pos="75000">
              <a:srgbClr val="7030A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03" y="90617"/>
            <a:ext cx="12060194" cy="7157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03" y="897774"/>
            <a:ext cx="12060194" cy="5890203"/>
          </a:xfrm>
          <a:prstGeom prst="roundRect">
            <a:avLst>
              <a:gd name="adj" fmla="val 213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63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FAD2-98AC-44DE-986A-4F9020B6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PoetsenOne"/>
              </a:rPr>
              <a:t>Starter Revision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AD30-D14E-49A2-B7A4-D2801A1B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72111"/>
            <a:ext cx="5865487" cy="57364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u="sng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40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B0872-F805-C127-16BF-A14141ED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7" y="1314282"/>
            <a:ext cx="5386926" cy="783997"/>
          </a:xfrm>
          <a:prstGeom prst="rect">
            <a:avLst/>
          </a:prstGeom>
        </p:spPr>
      </p:pic>
      <p:pic>
        <p:nvPicPr>
          <p:cNvPr id="11" name="Picture 10" descr="A person sitting at a desk&#10;&#10;AI-generated content may be incorrect.">
            <a:extLst>
              <a:ext uri="{FF2B5EF4-FFF2-40B4-BE49-F238E27FC236}">
                <a16:creationId xmlns:a16="http://schemas.microsoft.com/office/drawing/2014/main" id="{96106DA7-14C3-48AC-688C-B984430B0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813" y="3708997"/>
            <a:ext cx="2429214" cy="2400635"/>
          </a:xfrm>
          <a:prstGeom prst="rect">
            <a:avLst/>
          </a:prstGeom>
        </p:spPr>
      </p:pic>
      <p:pic>
        <p:nvPicPr>
          <p:cNvPr id="13" name="Picture 12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D5DA9141-944D-E624-E88F-178F0370D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24" y="2433677"/>
            <a:ext cx="1733792" cy="71447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834180-4EC3-ED27-81DD-F2D41613F673}"/>
              </a:ext>
            </a:extLst>
          </p:cNvPr>
          <p:cNvSpPr txBox="1">
            <a:spLocks/>
          </p:cNvSpPr>
          <p:nvPr/>
        </p:nvSpPr>
        <p:spPr>
          <a:xfrm>
            <a:off x="6185836" y="2325425"/>
            <a:ext cx="5865487" cy="4383106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b="1" dirty="0"/>
              <a:t>Computing Foundations</a:t>
            </a:r>
          </a:p>
          <a:p>
            <a:r>
              <a:rPr lang="en-GB" sz="3200" dirty="0"/>
              <a:t>Networks in Daily Life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Types of Networks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Network Security</a:t>
            </a:r>
          </a:p>
          <a:p>
            <a:r>
              <a:rPr lang="en-GB" sz="3200" dirty="0">
                <a:ea typeface="Calibri" panose="020F0502020204030204"/>
                <a:cs typeface="Calibri" panose="020F0502020204030204"/>
              </a:rPr>
              <a:t>The Internet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BD1686D-7A20-2AA1-C7A8-E3D476D34329}"/>
              </a:ext>
            </a:extLst>
          </p:cNvPr>
          <p:cNvSpPr txBox="1">
            <a:spLocks/>
          </p:cNvSpPr>
          <p:nvPr/>
        </p:nvSpPr>
        <p:spPr>
          <a:xfrm>
            <a:off x="6185835" y="972111"/>
            <a:ext cx="5865487" cy="1204161"/>
          </a:xfrm>
          <a:prstGeom prst="roundRect">
            <a:avLst>
              <a:gd name="adj" fmla="val 1380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/>
              <a:t>Subject</a:t>
            </a:r>
            <a:r>
              <a:rPr lang="en-GB" sz="3200" dirty="0"/>
              <a:t>: Computing Technologies</a:t>
            </a:r>
          </a:p>
          <a:p>
            <a:pPr marL="0" indent="0">
              <a:buNone/>
            </a:pPr>
            <a:r>
              <a:rPr lang="en-GB" sz="3200" b="1" dirty="0"/>
              <a:t>Level</a:t>
            </a:r>
            <a:r>
              <a:rPr lang="en-GB" sz="3200" dirty="0"/>
              <a:t>: 4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87313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46A28-A11C-13F8-AB1A-F3EC7F32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41EA-FB06-0613-1492-DD6DC7D16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Using AI to Support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A3AEA-9A64-A476-D2DC-7B8765149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AI can support learning by providing information on a topic at a specific level.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Explains topics differently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Generates practice questions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Checks spelling and grammar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Provides instant feedback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E20D62-7F11-8903-4608-066A2D318B05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8426A-F3C5-606B-5E4A-CADFD59C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59" y="1111045"/>
            <a:ext cx="4506452" cy="54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B6720-91A7-1E2C-A73B-93C23BE84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283D-F2C6-9CC4-7F46-8E1BCF835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Risks of using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79D23-EAE3-7405-8A29-60C92C194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There are two main risks associated with using AI: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Loss of Jobs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Data Breaches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877174-C476-7E2F-987F-C3EF40E90B2A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06B7B-74C1-3D59-814C-4E1E9E09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804" y="1160205"/>
            <a:ext cx="4358968" cy="52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1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DB0B3-A9EF-1884-264D-C5DA6F48F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F85C-BA66-4D2B-F7C6-7B1CFC576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Job Losses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A582E-7349-D758-D0E1-B783A8CC9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AI can perform some tasks faster and cheaper than humans. This may reduce the number of workers needed in some jobs.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  <a:tabLst>
                <a:tab pos="9772650" algn="l"/>
              </a:tabLst>
            </a:pPr>
            <a:r>
              <a:rPr lang="en-GB" sz="4000" i="1" dirty="0">
                <a:solidFill>
                  <a:srgbClr val="000000"/>
                </a:solidFill>
                <a:ea typeface="+mn-lt"/>
                <a:cs typeface="+mn-lt"/>
              </a:rPr>
              <a:t>Why hire someone to make you an image when AI can do it?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7314A4-3C1B-78D1-D537-EAF3746F79A5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6ABCA-73B8-D128-0506-4FB250F42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57" t="8315" r="50001" b="22868"/>
          <a:stretch>
            <a:fillRect/>
          </a:stretch>
        </p:blipFill>
        <p:spPr>
          <a:xfrm>
            <a:off x="7287491" y="1357449"/>
            <a:ext cx="4599191" cy="49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D1BCF-A85C-97FD-797C-B75970B3F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67F92-593A-F0D7-85BF-185F1F939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Data Breaches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069E4-459D-ABF0-A264-3221FEC2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AI systems require lots of </a:t>
            </a:r>
            <a:r>
              <a:rPr lang="en-GB" sz="4000">
                <a:solidFill>
                  <a:srgbClr val="000000"/>
                </a:solidFill>
                <a:ea typeface="+mn-lt"/>
                <a:cs typeface="+mn-lt"/>
              </a:rPr>
              <a:t>personal data. </a:t>
            </a: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If stolen or accessed without permission, it can cause serious problems.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Personal details being leaked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Financial information stolen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1A18C6-4FBB-D1C4-441C-88A773D74782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F0D0AD-28F0-7EED-93CF-AECE95816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16" t="8316" r="8805" b="22007"/>
          <a:stretch>
            <a:fillRect/>
          </a:stretch>
        </p:blipFill>
        <p:spPr>
          <a:xfrm>
            <a:off x="7397780" y="1188487"/>
            <a:ext cx="4511016" cy="53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C300-62C0-4C34-9F12-21AF0E29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149468"/>
            <a:ext cx="5955323" cy="673491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latin typeface="PoetsenOne"/>
              </a:rPr>
              <a:t>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DF315-C779-42F2-B9EA-6B19244E3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5955323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Times New Roman" panose="02020603050405020304" pitchFamily="18" charset="0"/>
                <a:cs typeface="Times New Roman"/>
              </a:rPr>
              <a:t>I can </a:t>
            </a:r>
            <a:r>
              <a:rPr lang="en-GB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/>
              </a:rPr>
              <a:t>describe</a:t>
            </a:r>
            <a:r>
              <a:rPr lang="en-GB" sz="3200" dirty="0">
                <a:ea typeface="Times New Roman" panose="02020603050405020304" pitchFamily="18" charset="0"/>
                <a:cs typeface="Times New Roman"/>
              </a:rPr>
              <a:t> what AI is.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n-GB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Calibri"/>
                <a:cs typeface="Calibri"/>
              </a:rPr>
              <a:t>I can 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state</a:t>
            </a:r>
            <a:r>
              <a:rPr lang="en-GB" sz="3200" dirty="0">
                <a:ea typeface="Calibri"/>
                <a:cs typeface="Calibri"/>
              </a:rPr>
              <a:t> three uses of AI.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n-GB" sz="3200" dirty="0"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Calibri"/>
                <a:cs typeface="Calibri"/>
              </a:rPr>
              <a:t>I can 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state</a:t>
            </a:r>
            <a:r>
              <a:rPr lang="en-GB" sz="3200" dirty="0">
                <a:ea typeface="Calibri"/>
                <a:cs typeface="Calibri"/>
              </a:rPr>
              <a:t> two potential risks of using AI.</a:t>
            </a:r>
          </a:p>
          <a:p>
            <a:pPr marL="800100" lvl="1">
              <a:spcBef>
                <a:spcPts val="0"/>
              </a:spcBef>
              <a:spcAft>
                <a:spcPts val="600"/>
              </a:spcAft>
              <a:buFont typeface="Arial" panose="05000000000000000000" pitchFamily="2" charset="2"/>
              <a:buChar char="•"/>
            </a:pPr>
            <a:endParaRPr lang="en-GB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DF09A7-2AF9-4836-B191-DA93940E87F5}"/>
              </a:ext>
            </a:extLst>
          </p:cNvPr>
          <p:cNvSpPr txBox="1">
            <a:spLocks/>
          </p:cNvSpPr>
          <p:nvPr/>
        </p:nvSpPr>
        <p:spPr>
          <a:xfrm>
            <a:off x="6284422" y="149468"/>
            <a:ext cx="5766901" cy="6734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PoetsenOne"/>
              </a:rPr>
              <a:t>Tasks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DC17AC-1827-4FB8-9F35-4D044CF64019}"/>
              </a:ext>
            </a:extLst>
          </p:cNvPr>
          <p:cNvSpPr txBox="1">
            <a:spLocks/>
          </p:cNvSpPr>
          <p:nvPr/>
        </p:nvSpPr>
        <p:spPr>
          <a:xfrm>
            <a:off x="6284422" y="980901"/>
            <a:ext cx="5766901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b="1" dirty="0">
                <a:cs typeface="Times New Roman"/>
              </a:rPr>
              <a:t>Artificial Intelligence Workbook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b="1" dirty="0">
                <a:cs typeface="Times New Roman" panose="02020603050405020304" pitchFamily="18" charset="0"/>
              </a:rPr>
              <a:t>Superstudyparty.com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NPA Computing Technologies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Level 4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 panose="02020603050405020304" pitchFamily="18" charset="0"/>
              </a:rPr>
              <a:t>Computing Foundations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cs typeface="Times New Roman"/>
              </a:rPr>
              <a:t>Artificial Intelligence (AI)</a:t>
            </a:r>
            <a:endParaRPr lang="en-GB" dirty="0">
              <a:ea typeface="Calibri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dirty="0">
              <a:cs typeface="Times New Roman" panose="02020603050405020304" pitchFamily="18" charset="0"/>
            </a:endParaRP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GB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0CD40-EDF2-483D-BF79-9CF65E01B3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829" y="5599050"/>
            <a:ext cx="2518086" cy="103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7A91C3-0DFA-43AE-9A1A-C3AC99B43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41" y="4821757"/>
            <a:ext cx="5340862" cy="7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GB" dirty="0">
                <a:latin typeface="PoetsenOne" panose="020108030300000D0203" pitchFamily="2" charset="0"/>
              </a:rPr>
              <a:t>Artificial Intelligence (AI)</a:t>
            </a:r>
            <a:endParaRPr lang="en-GB" dirty="0">
              <a:latin typeface="PoetsenOne" panose="020108030300000D0203" pitchFamily="2" charset="0"/>
              <a:ea typeface="Calibri Light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GB" dirty="0"/>
              <a:t>NPA Computing Technologies</a:t>
            </a:r>
          </a:p>
          <a:p>
            <a:r>
              <a:rPr lang="en-GB" dirty="0"/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3574939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0679" y="1169376"/>
            <a:ext cx="8375248" cy="5556739"/>
          </a:xfrm>
          <a:prstGeom prst="roundRect">
            <a:avLst>
              <a:gd name="adj" fmla="val 2518"/>
            </a:avLst>
          </a:prstGeom>
          <a:solidFill>
            <a:schemeClr val="bg1"/>
          </a:solidFill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Times New Roman" panose="02020603050405020304" pitchFamily="18" charset="0"/>
                <a:cs typeface="Times New Roman"/>
              </a:rPr>
              <a:t>I can </a:t>
            </a:r>
            <a:r>
              <a:rPr lang="en-GB" sz="3200" dirty="0">
                <a:solidFill>
                  <a:srgbClr val="FF0000"/>
                </a:solidFill>
                <a:ea typeface="Times New Roman" panose="02020603050405020304" pitchFamily="18" charset="0"/>
                <a:cs typeface="Times New Roman"/>
              </a:rPr>
              <a:t>describe</a:t>
            </a:r>
            <a:r>
              <a:rPr lang="en-GB" sz="3200" dirty="0">
                <a:ea typeface="Times New Roman" panose="02020603050405020304" pitchFamily="18" charset="0"/>
                <a:cs typeface="Times New Roman"/>
              </a:rPr>
              <a:t> what Artificial Intelligence is.</a:t>
            </a:r>
            <a:endParaRPr lang="en-GB" sz="3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GB" sz="3200" dirty="0">
              <a:ea typeface="Calibri"/>
              <a:cs typeface="Times New Roman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Calibri"/>
                <a:cs typeface="Calibri"/>
              </a:rPr>
              <a:t>I can 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state</a:t>
            </a:r>
            <a:r>
              <a:rPr lang="en-GB" sz="3200" dirty="0">
                <a:ea typeface="Calibri"/>
                <a:cs typeface="Calibri"/>
              </a:rPr>
              <a:t> three uses of AI.</a:t>
            </a:r>
          </a:p>
          <a:p>
            <a:pPr>
              <a:spcAft>
                <a:spcPts val="600"/>
              </a:spcAft>
            </a:pPr>
            <a:endParaRPr lang="en-GB" sz="3200" dirty="0">
              <a:ea typeface="Calibri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GB" sz="3200" dirty="0">
                <a:ea typeface="Calibri"/>
                <a:cs typeface="Calibri"/>
              </a:rPr>
              <a:t>I can </a:t>
            </a:r>
            <a:r>
              <a:rPr lang="en-GB" sz="3200" dirty="0">
                <a:solidFill>
                  <a:srgbClr val="FF0000"/>
                </a:solidFill>
                <a:ea typeface="Calibri"/>
                <a:cs typeface="Calibri"/>
              </a:rPr>
              <a:t>state</a:t>
            </a:r>
            <a:r>
              <a:rPr lang="en-GB" sz="3200" dirty="0">
                <a:ea typeface="Calibri"/>
                <a:cs typeface="Calibri"/>
              </a:rPr>
              <a:t> two potential risks of using AI.</a:t>
            </a:r>
          </a:p>
          <a:p>
            <a:pPr>
              <a:spcAft>
                <a:spcPts val="600"/>
              </a:spcAft>
            </a:pPr>
            <a:endParaRPr lang="en-GB" sz="3200" dirty="0"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GB" sz="3200" dirty="0">
              <a:ea typeface="Calibri"/>
              <a:cs typeface="Calibri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0676" y="131885"/>
            <a:ext cx="11897443" cy="8550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PoetsenOne" panose="020108030300000D02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Learning Targets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FC7E8-07A0-471C-A53C-98E8DAAC8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20" y="986935"/>
            <a:ext cx="3927823" cy="589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FE80-DBCF-447B-8DDB-4818B877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Emerging Digital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04A74-1645-4C21-AD12-4D183431E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Emerging digital technologies are new tools and systems still being developed and improved.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While the technology does exist, it is new, and as a result it is still ‘emerging’.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0385A2-68C7-457D-8326-D6A75115B0F5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8538-F8F0-345D-E551-D4AA72264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41" y="1258018"/>
            <a:ext cx="4624718" cy="46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77DE4-249C-A161-7CDC-DB4585C49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ADDA-7310-9D2D-16F8-B5411024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Examples of Emerging Digital Technologies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B5F24-8297-6728-348D-5776E758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5506144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Artificial Intelligence (AI)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Internet of Things (IoT)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Virtual Reality (VR)</a:t>
            </a:r>
          </a:p>
          <a:p>
            <a:pPr marL="0" indent="0" algn="ctr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 algn="ctr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Augmented Reality (AR)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47FFB7-4969-7EAE-CEFC-16CC3DE0B824}"/>
              </a:ext>
            </a:extLst>
          </p:cNvPr>
          <p:cNvSpPr txBox="1">
            <a:spLocks/>
          </p:cNvSpPr>
          <p:nvPr/>
        </p:nvSpPr>
        <p:spPr>
          <a:xfrm>
            <a:off x="5823284" y="980901"/>
            <a:ext cx="6195801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05055-47C0-8BCD-FF46-F19154D8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982" y="1096128"/>
            <a:ext cx="5612404" cy="56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07B73-B5D5-9742-356B-9AE202FD2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8B57-857C-DB67-27D2-F653E2A8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What is Artificial Intelligence?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91CE8-7609-B15F-5C57-74345AF5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Artificial Intelligence (AI) is a technology that enables computers to simulate human intelligence.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AI can do a lot of the same tasks as humans but quicker and better.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A1C38F-3F94-44E4-E69C-0851D485E531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9EAB4-2C87-639C-EEC0-351567497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491" y="2252311"/>
            <a:ext cx="4532332" cy="30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FB7CC-74E0-BFA9-BF4C-E579137D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01775-1759-71A3-38CD-A04CC9E7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Uses of AI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8EC66-7B98-30B7-1D3C-8241D0179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There are three main uses of AI that: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Help with Decision Making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Automate Tasks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Support Learning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CCB483-8142-6D62-C3A1-F3838E7104DD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3FE67-AE7B-6654-81B4-B4BB6B7A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 b="3728"/>
          <a:stretch/>
        </p:blipFill>
        <p:spPr>
          <a:xfrm>
            <a:off x="7389483" y="1229895"/>
            <a:ext cx="4527610" cy="502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E2110-3823-23D2-EC8C-57D09E10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4F04-C1EE-2BB1-04D1-7703F77D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Using AI to help with Decision Making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96938-7111-5511-094A-44767DAFA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AI can analyse large amounts of data quickly to help people make better decisions. 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Health – Can identify illnesses</a:t>
            </a:r>
          </a:p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Banks – Helps detect fraud</a:t>
            </a:r>
          </a:p>
          <a:p>
            <a:pPr marL="0" indent="0">
              <a:buNone/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Maps – Choosing fastest route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4066D7-D27D-0F72-0314-400121E96187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810FE-2407-684E-BDCA-3EBEF2C58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42" y="1220211"/>
            <a:ext cx="438469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D00A6-7B0F-FF1C-D46E-9C7B0AEF2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00E8-E441-5BA4-35C5-6DB30DAD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PoetsenOne"/>
              </a:rPr>
              <a:t>Using AI to Automate Tasks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7B3DA-F3B1-7A28-9CC1-44A6FDF7D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7" y="980901"/>
            <a:ext cx="6989796" cy="5736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tabLst>
                <a:tab pos="9772650" algn="l"/>
              </a:tabLst>
            </a:pPr>
            <a:r>
              <a:rPr lang="en-GB" sz="4000" dirty="0"/>
              <a:t>AI can complete tasks automatically without needing constant human input.</a:t>
            </a:r>
          </a:p>
          <a:p>
            <a:pPr marL="0" indent="0">
              <a:buNone/>
              <a:tabLst>
                <a:tab pos="9772650" algn="l"/>
              </a:tabLst>
            </a:pPr>
            <a:endParaRPr lang="en-GB" sz="4000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Talking to customers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Writing emails and blog posts</a:t>
            </a:r>
          </a:p>
          <a:p>
            <a:pPr>
              <a:tabLst>
                <a:tab pos="9772650" algn="l"/>
              </a:tabLst>
            </a:pPr>
            <a:r>
              <a:rPr lang="en-GB" sz="4000" dirty="0">
                <a:solidFill>
                  <a:srgbClr val="000000"/>
                </a:solidFill>
                <a:ea typeface="+mn-lt"/>
                <a:cs typeface="+mn-lt"/>
              </a:rPr>
              <a:t>Creating images and posters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099970-B819-B4E8-8748-7F8171B784A9}"/>
              </a:ext>
            </a:extLst>
          </p:cNvPr>
          <p:cNvSpPr txBox="1">
            <a:spLocks/>
          </p:cNvSpPr>
          <p:nvPr/>
        </p:nvSpPr>
        <p:spPr>
          <a:xfrm>
            <a:off x="7287491" y="980901"/>
            <a:ext cx="4731594" cy="5736421"/>
          </a:xfrm>
          <a:prstGeom prst="roundRect">
            <a:avLst>
              <a:gd name="adj" fmla="val 246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772650" algn="l"/>
              </a:tabLst>
            </a:pPr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CCFC0-6AD6-6A9F-6144-DC2F7A8A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607" y="1221493"/>
            <a:ext cx="4379362" cy="525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2be62c-1e2c-45fb-aa60-dfc5dde2d2be" xsi:nil="true"/>
    <lcf76f155ced4ddcb4097134ff3c332f xmlns="3641d9e3-1c22-4052-97c7-e1faabb3d5a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6C0A8E3776C4CBB39DA5723F79EA1" ma:contentTypeVersion="12" ma:contentTypeDescription="Create a new document." ma:contentTypeScope="" ma:versionID="5ca1994428bd1cba5ef2f3539d282899">
  <xsd:schema xmlns:xsd="http://www.w3.org/2001/XMLSchema" xmlns:xs="http://www.w3.org/2001/XMLSchema" xmlns:p="http://schemas.microsoft.com/office/2006/metadata/properties" xmlns:ns2="3641d9e3-1c22-4052-97c7-e1faabb3d5a0" xmlns:ns3="0b2be62c-1e2c-45fb-aa60-dfc5dde2d2be" targetNamespace="http://schemas.microsoft.com/office/2006/metadata/properties" ma:root="true" ma:fieldsID="13aae4e59fe526a7c7415121e510dd3b" ns2:_="" ns3:_="">
    <xsd:import namespace="3641d9e3-1c22-4052-97c7-e1faabb3d5a0"/>
    <xsd:import namespace="0b2be62c-1e2c-45fb-aa60-dfc5dde2d2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d9e3-1c22-4052-97c7-e1faabb3d5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de0904c-6cf9-4c06-a364-281e7e1215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be62c-1e2c-45fb-aa60-dfc5dde2d2b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78734b5-d0be-45cc-a23c-2f3caa258580}" ma:internalName="TaxCatchAll" ma:showField="CatchAllData" ma:web="0b2be62c-1e2c-45fb-aa60-dfc5dde2d2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3A48EB-D4F8-41BC-8A69-CB17DD052082}">
  <ds:schemaRefs>
    <ds:schemaRef ds:uri="http://schemas.microsoft.com/office/2006/metadata/properties"/>
    <ds:schemaRef ds:uri="http://schemas.microsoft.com/office/infopath/2007/PartnerControls"/>
    <ds:schemaRef ds:uri="0b2be62c-1e2c-45fb-aa60-dfc5dde2d2be"/>
    <ds:schemaRef ds:uri="3641d9e3-1c22-4052-97c7-e1faabb3d5a0"/>
  </ds:schemaRefs>
</ds:datastoreItem>
</file>

<file path=customXml/itemProps2.xml><?xml version="1.0" encoding="utf-8"?>
<ds:datastoreItem xmlns:ds="http://schemas.openxmlformats.org/officeDocument/2006/customXml" ds:itemID="{2615D356-5591-4820-B61D-A10885D2AD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41d9e3-1c22-4052-97c7-e1faabb3d5a0"/>
    <ds:schemaRef ds:uri="0b2be62c-1e2c-45fb-aa60-dfc5dde2d2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CDD1B0-072D-42C6-8559-66D9592DC9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412</Words>
  <Application>Microsoft Office PowerPoint</Application>
  <PresentationFormat>Widescreen</PresentationFormat>
  <Paragraphs>91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PoetsenOne</vt:lpstr>
      <vt:lpstr>Times New Roman</vt:lpstr>
      <vt:lpstr>Wingdings</vt:lpstr>
      <vt:lpstr>Office Theme</vt:lpstr>
      <vt:lpstr>Starter Revision</vt:lpstr>
      <vt:lpstr>Artificial Intelligence (AI)</vt:lpstr>
      <vt:lpstr>PowerPoint Presentation</vt:lpstr>
      <vt:lpstr>Emerging Digital Technologies</vt:lpstr>
      <vt:lpstr>Examples of Emerging Digital Technologies</vt:lpstr>
      <vt:lpstr>What is Artificial Intelligence?</vt:lpstr>
      <vt:lpstr>Uses of AI</vt:lpstr>
      <vt:lpstr>Using AI to help with Decision Making</vt:lpstr>
      <vt:lpstr>Using AI to Automate Tasks</vt:lpstr>
      <vt:lpstr>Using AI to Support Learning</vt:lpstr>
      <vt:lpstr>Risks of using AI</vt:lpstr>
      <vt:lpstr>Job Losses</vt:lpstr>
      <vt:lpstr>Data Breaches</vt:lpstr>
      <vt:lpstr>Targets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McGrevey</dc:creator>
  <cp:lastModifiedBy>Mr Willis</cp:lastModifiedBy>
  <cp:revision>201</cp:revision>
  <dcterms:created xsi:type="dcterms:W3CDTF">2022-12-14T09:49:06Z</dcterms:created>
  <dcterms:modified xsi:type="dcterms:W3CDTF">2026-05-28T10:57:09Z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0x010100C126C0A8E3776C4CBB39DA5723F79EA1</vt:lpwstr>
  </property>
  <property fmtid="{D5CDD505-2E9C-101B-9397-08002B2CF9AE}" pid="3" name="MediaServiceImageTags">
    <vt:lpwstr/>
  </property>
</Properties>
</file>