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7" r:id="rId5"/>
    <p:sldId id="256" r:id="rId6"/>
    <p:sldId id="292" r:id="rId7"/>
    <p:sldId id="298" r:id="rId8"/>
    <p:sldId id="300" r:id="rId9"/>
    <p:sldId id="307" r:id="rId10"/>
    <p:sldId id="313" r:id="rId11"/>
    <p:sldId id="308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68771-0545-4AC4-9A99-80CABF717E9D}" v="1" dt="2026-05-21T13:51:47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redo custSel addSld delSld modSld sldOrd">
      <pc:chgData name="Mr Willis" userId="2765ca93-7a01-405e-b58d-65350b177009" providerId="ADAL" clId="{ABA94FE9-082D-4A4E-BA05-334BCEAD4944}" dt="2026-05-21T13:58:21.987" v="5035" actId="20577"/>
      <pc:docMkLst>
        <pc:docMk/>
      </pc:docMkLst>
      <pc:sldChg chg="modSp mod">
        <pc:chgData name="Mr Willis" userId="2765ca93-7a01-405e-b58d-65350b177009" providerId="ADAL" clId="{ABA94FE9-082D-4A4E-BA05-334BCEAD4944}" dt="2026-05-21T13:51:21.043" v="4989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3:51:21.043" v="4989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">
        <pc:chgData name="Mr Willis" userId="2765ca93-7a01-405e-b58d-65350b177009" providerId="ADAL" clId="{ABA94FE9-082D-4A4E-BA05-334BCEAD4944}" dt="2026-05-21T13:51:47.905" v="4998" actId="11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51:47.905" v="4998" actId="113"/>
          <ac:spMkLst>
            <pc:docMk/>
            <pc:sldMk cId="1240347921" sldId="292"/>
            <ac:spMk id="4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8:21.987" v="5035" actId="20577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58:21.987" v="5035" actId="20577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2:17.481" v="5029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mod">
        <pc:chgData name="Mr Willis" userId="2765ca93-7a01-405e-b58d-65350b177009" providerId="ADAL" clId="{ABA94FE9-082D-4A4E-BA05-334BCEAD4944}" dt="2026-05-21T13:51:25.292" v="4990" actId="20577"/>
        <pc:sldMkLst>
          <pc:docMk/>
          <pc:sldMk cId="3687313315" sldId="297"/>
        </pc:sldMkLst>
        <pc:spChg chg="mod">
          <ac:chgData name="Mr Willis" userId="2765ca93-7a01-405e-b58d-65350b177009" providerId="ADAL" clId="{ABA94FE9-082D-4A4E-BA05-334BCEAD4944}" dt="2026-05-21T13:51:25.292" v="4990" actId="20577"/>
          <ac:spMkLst>
            <pc:docMk/>
            <pc:sldMk cId="3687313315" sldId="297"/>
            <ac:spMk id="16" creationId="{4D834180-4EC3-ED27-81DD-F2D41613F673}"/>
          </ac:spMkLst>
        </pc:spChg>
      </pc:sldChg>
    </pc:docChg>
  </pc:docChgLst>
  <pc:docChgLst>
    <pc:chgData name="Mr McGrevey" userId="ac017b10-443a-4783-8bc7-fe7e865f9cf6" providerId="ADAL" clId="{9F010A92-185C-4075-933D-5C24E91D380F}"/>
    <pc:docChg chg="modSld">
      <pc:chgData name="Mr McGrevey" userId="ac017b10-443a-4783-8bc7-fe7e865f9cf6" providerId="ADAL" clId="{9F010A92-185C-4075-933D-5C24E91D380F}" dt="2026-04-21T12:24:52.887" v="19" actId="20577"/>
      <pc:docMkLst>
        <pc:docMk/>
      </pc:docMkLst>
      <pc:sldChg chg="modSp mod">
        <pc:chgData name="Mr McGrevey" userId="ac017b10-443a-4783-8bc7-fe7e865f9cf6" providerId="ADAL" clId="{9F010A92-185C-4075-933D-5C24E91D380F}" dt="2026-04-21T12:24:52.887" v="19" actId="20577"/>
        <pc:sldMkLst>
          <pc:docMk/>
          <pc:sldMk cId="3574939770" sldId="256"/>
        </pc:sldMkLst>
        <pc:spChg chg="mod">
          <ac:chgData name="Mr McGrevey" userId="ac017b10-443a-4783-8bc7-fe7e865f9cf6" providerId="ADAL" clId="{9F010A92-185C-4075-933D-5C24E91D380F}" dt="2026-04-21T12:24:52.887" v="19" actId="20577"/>
          <ac:spMkLst>
            <pc:docMk/>
            <pc:sldMk cId="3574939770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Artificial Intelligence (AI)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Internet of Things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describe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what Internet of Things (IoT) is.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the impact of IoT on our lives.</a:t>
            </a: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the advantage of using IoT.</a:t>
            </a: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Emerging Digital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Emerging digital technologies are new tools and systems still being developed and improved.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While the technology does exist, it is new, and as a result it is still ‘emerging’.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AEC71-8912-A941-10CA-B6DACDD5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29" y="361085"/>
            <a:ext cx="4755074" cy="71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DE4-249C-A161-7CDC-DB4585C4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DDA-7310-9D2D-16F8-B541102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Examples of Emerging Digital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F24-8297-6728-348D-5776E758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Artificial Intelligence (AI)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Internet of Things (IoT)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Virtual Reality (VR)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Augmented Reality (AR)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7FFB7-4969-7EAE-CEFC-16CC3DE0B82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CE3AD-14E5-3AFF-59C4-6AAE3CE6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29" y="361085"/>
            <a:ext cx="4755074" cy="71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07B73-B5D5-9742-356B-9AE202FD2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8B57-857C-DB67-27D2-F653E2A8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the Internet of Things?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91CE8-7609-B15F-5C57-74345AF5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Internet of Things is a network of everyday physical devices connected to the internet that share data and perform tasks.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IoT aims to make our lives easier, safer and more efficient by using data.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A1C38F-3F94-44E4-E69C-0851D485E531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4AF4A-DDB2-3FEC-472C-7341A187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200" y="709494"/>
            <a:ext cx="4310176" cy="64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FB7CC-74E0-BFA9-BF4C-E579137D5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1775-1759-71A3-38CD-A04CC9E7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Examples of IoT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8EC66-7B98-30B7-1D3C-8241D017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Smart Watches/Fitness Trackers</a:t>
            </a: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Smart Speakers (Alexa)</a:t>
            </a: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Smart Doorbells (Ring)</a:t>
            </a: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Smart Fridges</a:t>
            </a: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Baby Monitors</a:t>
            </a: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Security Lights and Cameras</a:t>
            </a: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Pet Trackers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CCB483-8142-6D62-C3A1-F3838E7104DD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AFDE0-EF74-4CDC-CD72-80B4D059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572" y="3976437"/>
            <a:ext cx="2371751" cy="237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D8B6A-8387-E9F1-225B-59EA5926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892" y="980901"/>
            <a:ext cx="2069431" cy="3104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3B6D56-E1FF-BBB9-0713-E89A48DC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05" y="1269806"/>
            <a:ext cx="3225872" cy="48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2110-3823-23D2-EC8C-57D09E10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4F04-C1EE-2BB1-04D1-7703F77D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Advantages of IoT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6938-7111-5511-094A-44767DAFA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The main advantage of IoT is that devices can be connected together to perform bigger, better tasks.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Those devices go from typically doing just one job, to doing multiple.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066D7-D27D-0F72-0314-400121E96187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773EF-37C6-2882-BCF8-7AB28DC8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301" y="980901"/>
            <a:ext cx="3807643" cy="571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describe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what IoT is.</a:t>
            </a:r>
            <a:b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the impact of IoT on our lives.</a:t>
            </a:r>
            <a:br>
              <a:rPr lang="en-GB" sz="3200" dirty="0">
                <a:ea typeface="Calibri"/>
                <a:cs typeface="Calibri"/>
              </a:rPr>
            </a:br>
            <a:endParaRPr lang="en-GB" sz="32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the advantage of using IoT.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Font typeface="Arial" panose="05000000000000000000" pitchFamily="2" charset="2"/>
              <a:buChar char="•"/>
            </a:pPr>
            <a:endParaRPr lang="en-GB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Internet of </a:t>
            </a:r>
            <a:r>
              <a:rPr lang="en-GB" b="1">
                <a:cs typeface="Times New Roman"/>
              </a:rPr>
              <a:t>Things Workbook</a:t>
            </a:r>
            <a:endParaRPr lang="en-GB" b="1" dirty="0">
              <a:cs typeface="Times New Roman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/>
              </a:rPr>
              <a:t>Internet of Things (IoT)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3.xml><?xml version="1.0" encoding="utf-8"?>
<ds:datastoreItem xmlns:ds="http://schemas.openxmlformats.org/officeDocument/2006/customXml" ds:itemID="{58525007-15DB-4D09-9498-5E1E7E103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281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Internet of Things</vt:lpstr>
      <vt:lpstr>PowerPoint Presentation</vt:lpstr>
      <vt:lpstr>Emerging Digital Technologies</vt:lpstr>
      <vt:lpstr>Examples of Emerging Digital Technologies</vt:lpstr>
      <vt:lpstr>What is the Internet of Things?</vt:lpstr>
      <vt:lpstr>Examples of IoT</vt:lpstr>
      <vt:lpstr>Advantages of IoT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201</cp:revision>
  <dcterms:created xsi:type="dcterms:W3CDTF">2022-12-14T09:49:06Z</dcterms:created>
  <dcterms:modified xsi:type="dcterms:W3CDTF">2026-05-21T13:58:27Z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