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56" r:id="rId6"/>
    <p:sldId id="299" r:id="rId7"/>
    <p:sldId id="292" r:id="rId8"/>
    <p:sldId id="290" r:id="rId9"/>
    <p:sldId id="295" r:id="rId10"/>
    <p:sldId id="296" r:id="rId11"/>
    <p:sldId id="298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3E209-080F-466E-B4EC-94855C5F3C22}" v="126" dt="2026-05-21T12:42:2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addSld delSld modSld">
      <pc:chgData name="Mr Willis" userId="2765ca93-7a01-405e-b58d-65350b177009" providerId="ADAL" clId="{ABA94FE9-082D-4A4E-BA05-334BCEAD4944}" dt="2026-05-21T13:38:11.299" v="157" actId="1582"/>
      <pc:docMkLst>
        <pc:docMk/>
      </pc:docMkLst>
      <pc:sldChg chg="modSp mod">
        <pc:chgData name="Mr Willis" userId="2765ca93-7a01-405e-b58d-65350b177009" providerId="ADAL" clId="{ABA94FE9-082D-4A4E-BA05-334BCEAD4944}" dt="2026-05-21T12:31:51.889" v="140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31:51.889" v="140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del">
        <pc:chgData name="Mr Willis" userId="2765ca93-7a01-405e-b58d-65350b177009" providerId="ADAL" clId="{ABA94FE9-082D-4A4E-BA05-334BCEAD4944}" dt="2026-05-21T12:30:10.854" v="124" actId="47"/>
        <pc:sldMkLst>
          <pc:docMk/>
          <pc:sldMk cId="4114989980" sldId="258"/>
        </pc:sldMkLst>
      </pc:sldChg>
      <pc:sldChg chg="modSp mod">
        <pc:chgData name="Mr Willis" userId="2765ca93-7a01-405e-b58d-65350b177009" providerId="ADAL" clId="{ABA94FE9-082D-4A4E-BA05-334BCEAD4944}" dt="2026-05-21T12:30:45.020" v="129" actId="2711"/>
        <pc:sldMkLst>
          <pc:docMk/>
          <pc:sldMk cId="2376013840" sldId="290"/>
        </pc:sldMkLst>
        <pc:spChg chg="mod">
          <ac:chgData name="Mr Willis" userId="2765ca93-7a01-405e-b58d-65350b177009" providerId="ADAL" clId="{ABA94FE9-082D-4A4E-BA05-334BCEAD4944}" dt="2026-05-21T12:30:45.020" v="129" actId="2711"/>
          <ac:spMkLst>
            <pc:docMk/>
            <pc:sldMk cId="2376013840" sldId="290"/>
            <ac:spMk id="2" creationId="{6905978F-DA58-4065-AA50-F1AD32E16232}"/>
          </ac:spMkLst>
        </pc:spChg>
      </pc:sldChg>
      <pc:sldChg chg="modSp mod">
        <pc:chgData name="Mr Willis" userId="2765ca93-7a01-405e-b58d-65350b177009" providerId="ADAL" clId="{ABA94FE9-082D-4A4E-BA05-334BCEAD4944}" dt="2026-05-21T12:30:35.715" v="128" actId="1076"/>
        <pc:sldMkLst>
          <pc:docMk/>
          <pc:sldMk cId="3197805773" sldId="292"/>
        </pc:sldMkLst>
        <pc:spChg chg="mod">
          <ac:chgData name="Mr Willis" userId="2765ca93-7a01-405e-b58d-65350b177009" providerId="ADAL" clId="{ABA94FE9-082D-4A4E-BA05-334BCEAD4944}" dt="2026-05-21T12:30:19.739" v="125" actId="2711"/>
          <ac:spMkLst>
            <pc:docMk/>
            <pc:sldMk cId="3197805773" sldId="292"/>
            <ac:spMk id="2" creationId="{1139FE80-DBCF-447B-8DDB-4818B8774FE8}"/>
          </ac:spMkLst>
        </pc:spChg>
        <pc:picChg chg="mod">
          <ac:chgData name="Mr Willis" userId="2765ca93-7a01-405e-b58d-65350b177009" providerId="ADAL" clId="{ABA94FE9-082D-4A4E-BA05-334BCEAD4944}" dt="2026-05-21T12:30:35.715" v="128" actId="1076"/>
          <ac:picMkLst>
            <pc:docMk/>
            <pc:sldMk cId="3197805773" sldId="292"/>
            <ac:picMk id="6" creationId="{AD4C9A65-190A-4FD8-9B16-DBA4CAFE525B}"/>
          </ac:picMkLst>
        </pc:picChg>
      </pc:sldChg>
      <pc:sldChg chg="modSp mod modAnim">
        <pc:chgData name="Mr Willis" userId="2765ca93-7a01-405e-b58d-65350b177009" providerId="ADAL" clId="{ABA94FE9-082D-4A4E-BA05-334BCEAD4944}" dt="2026-05-21T12:31:46.380" v="139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2:31:46.380" v="139" actId="20577"/>
          <ac:spMkLst>
            <pc:docMk/>
            <pc:sldMk cId="1300434218" sldId="294"/>
            <ac:spMk id="3" creationId="{4C2DF315-C779-42F2-B9EA-6B19244E3340}"/>
          </ac:spMkLst>
        </pc:spChg>
      </pc:sldChg>
      <pc:sldChg chg="modSp mod">
        <pc:chgData name="Mr Willis" userId="2765ca93-7a01-405e-b58d-65350b177009" providerId="ADAL" clId="{ABA94FE9-082D-4A4E-BA05-334BCEAD4944}" dt="2026-05-21T12:30:57.653" v="130" actId="2711"/>
        <pc:sldMkLst>
          <pc:docMk/>
          <pc:sldMk cId="3792190219" sldId="295"/>
        </pc:sldMkLst>
        <pc:spChg chg="mod">
          <ac:chgData name="Mr Willis" userId="2765ca93-7a01-405e-b58d-65350b177009" providerId="ADAL" clId="{ABA94FE9-082D-4A4E-BA05-334BCEAD4944}" dt="2026-05-21T12:30:57.653" v="130" actId="2711"/>
          <ac:spMkLst>
            <pc:docMk/>
            <pc:sldMk cId="3792190219" sldId="295"/>
            <ac:spMk id="2" creationId="{D82D6AE3-E2C6-4C67-A012-3B69CB28DA83}"/>
          </ac:spMkLst>
        </pc:spChg>
      </pc:sldChg>
      <pc:sldChg chg="modSp mod">
        <pc:chgData name="Mr Willis" userId="2765ca93-7a01-405e-b58d-65350b177009" providerId="ADAL" clId="{ABA94FE9-082D-4A4E-BA05-334BCEAD4944}" dt="2026-05-21T12:31:04.067" v="131" actId="2711"/>
        <pc:sldMkLst>
          <pc:docMk/>
          <pc:sldMk cId="951731870" sldId="296"/>
        </pc:sldMkLst>
        <pc:spChg chg="mod">
          <ac:chgData name="Mr Willis" userId="2765ca93-7a01-405e-b58d-65350b177009" providerId="ADAL" clId="{ABA94FE9-082D-4A4E-BA05-334BCEAD4944}" dt="2026-05-21T12:31:04.067" v="131" actId="2711"/>
          <ac:spMkLst>
            <pc:docMk/>
            <pc:sldMk cId="951731870" sldId="296"/>
            <ac:spMk id="2" creationId="{F0D86191-4D77-4599-BD0D-92191F90B45E}"/>
          </ac:spMkLst>
        </pc:spChg>
      </pc:sldChg>
      <pc:sldChg chg="modSp mod">
        <pc:chgData name="Mr Willis" userId="2765ca93-7a01-405e-b58d-65350b177009" providerId="ADAL" clId="{ABA94FE9-082D-4A4E-BA05-334BCEAD4944}" dt="2026-05-21T12:54:32.435" v="153" actId="20577"/>
        <pc:sldMkLst>
          <pc:docMk/>
          <pc:sldMk cId="294134094" sldId="297"/>
        </pc:sldMkLst>
        <pc:spChg chg="mod">
          <ac:chgData name="Mr Willis" userId="2765ca93-7a01-405e-b58d-65350b177009" providerId="ADAL" clId="{ABA94FE9-082D-4A4E-BA05-334BCEAD4944}" dt="2026-05-21T12:54:32.435" v="153" actId="20577"/>
          <ac:spMkLst>
            <pc:docMk/>
            <pc:sldMk cId="294134094" sldId="297"/>
            <ac:spMk id="2" creationId="{28A2FAD2-98AC-44DE-986A-4F9020B6FB75}"/>
          </ac:spMkLst>
        </pc:spChg>
      </pc:sldChg>
      <pc:sldChg chg="modSp mod">
        <pc:chgData name="Mr Willis" userId="2765ca93-7a01-405e-b58d-65350b177009" providerId="ADAL" clId="{ABA94FE9-082D-4A4E-BA05-334BCEAD4944}" dt="2026-05-21T12:31:33.601" v="134" actId="2711"/>
        <pc:sldMkLst>
          <pc:docMk/>
          <pc:sldMk cId="3238249347" sldId="298"/>
        </pc:sldMkLst>
        <pc:spChg chg="mod">
          <ac:chgData name="Mr Willis" userId="2765ca93-7a01-405e-b58d-65350b177009" providerId="ADAL" clId="{ABA94FE9-082D-4A4E-BA05-334BCEAD4944}" dt="2026-05-21T12:31:24.726" v="132" actId="2711"/>
          <ac:spMkLst>
            <pc:docMk/>
            <pc:sldMk cId="3238249347" sldId="298"/>
            <ac:spMk id="2" creationId="{A058B843-1EBF-B9A8-1413-C7DBF4E3E75B}"/>
          </ac:spMkLst>
        </pc:spChg>
        <pc:graphicFrameChg chg="modGraphic">
          <ac:chgData name="Mr Willis" userId="2765ca93-7a01-405e-b58d-65350b177009" providerId="ADAL" clId="{ABA94FE9-082D-4A4E-BA05-334BCEAD4944}" dt="2026-05-21T12:31:33.601" v="134" actId="2711"/>
          <ac:graphicFrameMkLst>
            <pc:docMk/>
            <pc:sldMk cId="3238249347" sldId="298"/>
            <ac:graphicFrameMk id="5" creationId="{1756DEBC-88DD-3954-4459-BF7118909DDD}"/>
          </ac:graphicFrameMkLst>
        </pc:graphicFrameChg>
      </pc:sldChg>
      <pc:sldChg chg="modSp add mod">
        <pc:chgData name="Mr Willis" userId="2765ca93-7a01-405e-b58d-65350b177009" providerId="ADAL" clId="{ABA94FE9-082D-4A4E-BA05-334BCEAD4944}" dt="2026-05-21T13:38:11.299" v="157" actId="1582"/>
        <pc:sldMkLst>
          <pc:docMk/>
          <pc:sldMk cId="1240347921" sldId="299"/>
        </pc:sldMkLst>
        <pc:spChg chg="mod">
          <ac:chgData name="Mr Willis" userId="2765ca93-7a01-405e-b58d-65350b177009" providerId="ADAL" clId="{ABA94FE9-082D-4A4E-BA05-334BCEAD4944}" dt="2026-05-21T13:38:11.299" v="157" actId="1582"/>
          <ac:spMkLst>
            <pc:docMk/>
            <pc:sldMk cId="1240347921" sldId="299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8:11.299" v="157" actId="1582"/>
          <ac:spMkLst>
            <pc:docMk/>
            <pc:sldMk cId="1240347921" sldId="299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CPU</a:t>
            </a:r>
          </a:p>
          <a:p>
            <a:r>
              <a:rPr lang="en-GB" sz="3200"/>
              <a:t>Backing Storage</a:t>
            </a:r>
            <a:endParaRPr lang="en-GB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13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Main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</a:t>
            </a:r>
            <a:r>
              <a:rPr lang="en-GB"/>
              <a:t>Computing Technologies</a:t>
            </a:r>
            <a:endParaRPr lang="en-GB" dirty="0"/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main memory.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how capacity affects main memory.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is Main Memory (RAM)?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>
            <a:normAutofit lnSpcReduction="10000"/>
          </a:bodyPr>
          <a:lstStyle/>
          <a:p>
            <a:pPr>
              <a:tabLst>
                <a:tab pos="9772650" algn="l"/>
              </a:tabLst>
            </a:pPr>
            <a:r>
              <a:rPr lang="en-GB" sz="4000" dirty="0"/>
              <a:t>Main memory </a:t>
            </a:r>
            <a:r>
              <a:rPr lang="en-GB" sz="4000" b="1" dirty="0"/>
              <a:t>temporarily</a:t>
            </a:r>
            <a:r>
              <a:rPr lang="en-GB" sz="4000" dirty="0"/>
              <a:t> stores data and instructions </a:t>
            </a:r>
            <a:r>
              <a:rPr lang="en-GB" sz="4000" b="1" dirty="0"/>
              <a:t>while they are being used </a:t>
            </a:r>
            <a:r>
              <a:rPr lang="en-GB" sz="4000" dirty="0"/>
              <a:t>by the CPU</a:t>
            </a:r>
          </a:p>
          <a:p>
            <a:pPr>
              <a:tabLst>
                <a:tab pos="9772650" algn="l"/>
              </a:tabLst>
            </a:pPr>
            <a:endParaRPr lang="en-GB" sz="4000" dirty="0"/>
          </a:p>
          <a:p>
            <a:pPr>
              <a:tabLst>
                <a:tab pos="9772650" algn="l"/>
              </a:tabLst>
            </a:pPr>
            <a:r>
              <a:rPr lang="en-GB" sz="4000" dirty="0"/>
              <a:t>It provides fast access, allowing the CPU to quickly retrieve the information needed </a:t>
            </a:r>
            <a:r>
              <a:rPr lang="en-GB" sz="4000"/>
              <a:t>to run a </a:t>
            </a:r>
            <a:r>
              <a:rPr lang="en-GB" sz="4000" dirty="0"/>
              <a:t>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C9A65-190A-4FD8-9B16-DBA4CAFE5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8" y="1490334"/>
            <a:ext cx="4642220" cy="47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978F-DA58-4065-AA50-F1AD32E1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0D24-49FC-4B49-A605-B1658C4A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334015" cy="5736421"/>
          </a:xfrm>
        </p:spPr>
        <p:txBody>
          <a:bodyPr>
            <a:normAutofit/>
          </a:bodyPr>
          <a:lstStyle/>
          <a:p>
            <a:r>
              <a:rPr lang="en-GB" sz="3600" dirty="0"/>
              <a:t>Capacity is the amount of data that can be stored</a:t>
            </a:r>
          </a:p>
          <a:p>
            <a:endParaRPr lang="en-GB" sz="3600" dirty="0"/>
          </a:p>
          <a:p>
            <a:r>
              <a:rPr lang="en-GB" sz="3600" dirty="0"/>
              <a:t>The capacity of RAM is measured in gigabytes (GB)</a:t>
            </a:r>
          </a:p>
          <a:p>
            <a:endParaRPr lang="en-GB" sz="3600" dirty="0"/>
          </a:p>
          <a:p>
            <a:r>
              <a:rPr lang="en-GB" sz="3600" dirty="0"/>
              <a:t>Typical sizes range from 4GB to 32GB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073C1-D570-4FD6-87DC-3FB83CC6F66C}"/>
              </a:ext>
            </a:extLst>
          </p:cNvPr>
          <p:cNvSpPr txBox="1">
            <a:spLocks/>
          </p:cNvSpPr>
          <p:nvPr/>
        </p:nvSpPr>
        <p:spPr>
          <a:xfrm>
            <a:off x="6650182" y="969339"/>
            <a:ext cx="536890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8233D-A038-4948-BCB3-12DCFB624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2" y="1140769"/>
            <a:ext cx="5416684" cy="54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6CDD0-C96E-47E3-B8E4-851B4CD43182}"/>
              </a:ext>
            </a:extLst>
          </p:cNvPr>
          <p:cNvSpPr txBox="1">
            <a:spLocks/>
          </p:cNvSpPr>
          <p:nvPr/>
        </p:nvSpPr>
        <p:spPr>
          <a:xfrm>
            <a:off x="6537213" y="980901"/>
            <a:ext cx="5514109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D6AE3-E2C6-4C67-A012-3B69CB28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Volatile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FAE4-D0E4-4E5A-804C-60C16DA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297068" cy="5736421"/>
          </a:xfrm>
        </p:spPr>
        <p:txBody>
          <a:bodyPr anchor="t">
            <a:normAutofit/>
          </a:bodyPr>
          <a:lstStyle/>
          <a:p>
            <a:endParaRPr lang="en-GB" sz="3600" dirty="0"/>
          </a:p>
          <a:p>
            <a:r>
              <a:rPr lang="en-GB" sz="3600" dirty="0"/>
              <a:t>RAM is volatile memory</a:t>
            </a:r>
          </a:p>
          <a:p>
            <a:endParaRPr lang="en-GB" sz="3600" dirty="0"/>
          </a:p>
          <a:p>
            <a:r>
              <a:rPr lang="en-GB" sz="3600" dirty="0"/>
              <a:t>This means that data is lost when the power is turned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0F13A-8841-4AF2-9D4F-85050C7F3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3699"/>
            <a:ext cx="6548699" cy="43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6191-4D77-4599-BD0D-92191F90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Main Memory VS Backing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BA95-F00C-4F74-9721-39B4CF20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980902"/>
            <a:ext cx="5955322" cy="5727630"/>
          </a:xfrm>
        </p:spPr>
        <p:txBody>
          <a:bodyPr>
            <a:normAutofit fontScale="92500" lnSpcReduction="10000"/>
          </a:bodyPr>
          <a:lstStyle/>
          <a:p>
            <a:r>
              <a:rPr lang="en-GB" sz="3900" dirty="0"/>
              <a:t>Main memory is temporary (data is erased when the computer is turned off), while backing storage is permanent</a:t>
            </a:r>
          </a:p>
          <a:p>
            <a:endParaRPr lang="en-GB" sz="3900" dirty="0"/>
          </a:p>
          <a:p>
            <a:r>
              <a:rPr lang="en-GB" sz="3900" dirty="0"/>
              <a:t>Main memory is faster than backing storage, making it suitable for tasks currently being processed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E3711D-3D60-48C4-8ACA-A9B60FA3D4AB}"/>
              </a:ext>
            </a:extLst>
          </p:cNvPr>
          <p:cNvSpPr txBox="1">
            <a:spLocks/>
          </p:cNvSpPr>
          <p:nvPr/>
        </p:nvSpPr>
        <p:spPr>
          <a:xfrm>
            <a:off x="6273340" y="972111"/>
            <a:ext cx="5745745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1E18B-CD05-46C9-BDDC-E9C974214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0" y="1139494"/>
            <a:ext cx="5392864" cy="53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B774-6C98-D88E-5B86-4571B6C7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B843-1EBF-B9A8-1413-C7DBF4E3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Main Memory VS Backing Storage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56DEBC-88DD-3954-4459-BF7118909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19919"/>
              </p:ext>
            </p:extLst>
          </p:nvPr>
        </p:nvGraphicFramePr>
        <p:xfrm>
          <a:off x="141288" y="981074"/>
          <a:ext cx="11877675" cy="572745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959225">
                  <a:extLst>
                    <a:ext uri="{9D8B030D-6E8A-4147-A177-3AD203B41FA5}">
                      <a16:colId xmlns:a16="http://schemas.microsoft.com/office/drawing/2014/main" val="28242614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3688646148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628951883"/>
                    </a:ext>
                  </a:extLst>
                </a:gridCol>
              </a:tblGrid>
              <a:tr h="190111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051098"/>
                  </a:ext>
                </a:extLst>
              </a:tr>
              <a:tr h="192523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PoetsenOne" panose="020108030300000D0203" pitchFamily="2" charset="0"/>
                        </a:rPr>
                        <a:t>Memory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Temporary</a:t>
                      </a:r>
                    </a:p>
                    <a:p>
                      <a:pPr algn="ctr"/>
                      <a:r>
                        <a:rPr lang="en-GB" sz="2800" dirty="0"/>
                        <a:t>(Data cannot be held without power)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Permanent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523661"/>
                  </a:ext>
                </a:extLst>
              </a:tr>
              <a:tr h="190111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PoetsenOne" panose="020108030300000D0203" pitchFamily="2" charset="0"/>
                        </a:rPr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2239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F2CB9F-D4FF-5919-D0A7-30B5B5FA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28622" r="52608" b="29425"/>
          <a:stretch>
            <a:fillRect/>
          </a:stretch>
        </p:blipFill>
        <p:spPr>
          <a:xfrm>
            <a:off x="5172272" y="981074"/>
            <a:ext cx="1847456" cy="182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6A182-44E9-F240-CCFE-8F17DEA9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63" t="2994" r="110552" b="25115"/>
          <a:stretch>
            <a:fillRect/>
          </a:stretch>
        </p:blipFill>
        <p:spPr>
          <a:xfrm>
            <a:off x="9701784" y="658369"/>
            <a:ext cx="2567580" cy="387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D1052-CCE7-103B-156C-EEFD8CD9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15420" b="16975"/>
          <a:stretch>
            <a:fillRect/>
          </a:stretch>
        </p:blipFill>
        <p:spPr>
          <a:xfrm>
            <a:off x="9511645" y="997188"/>
            <a:ext cx="1197527" cy="18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/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b="1" dirty="0">
                <a:ea typeface="Times New Roman" panose="02020603050405020304" pitchFamily="18" charset="0"/>
                <a:cs typeface="Times New Roman"/>
              </a:rPr>
              <a:t> the purpose of main memory.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b="1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ea typeface="Calibri"/>
                <a:cs typeface="Calibri"/>
              </a:rPr>
              <a:t>I can </a:t>
            </a:r>
            <a:r>
              <a:rPr lang="en-GB" b="1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b="1" dirty="0">
                <a:ea typeface="Calibri"/>
                <a:cs typeface="Calibri"/>
              </a:rPr>
              <a:t> how capacity affects main memory.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Main Memory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Main Memory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738391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2CD9E-7688-46A2-83F7-626C68CAB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276EC-BA62-42B2-8C9D-461C9D9E7095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3.xml><?xml version="1.0" encoding="utf-8"?>
<ds:datastoreItem xmlns:ds="http://schemas.openxmlformats.org/officeDocument/2006/customXml" ds:itemID="{30A4C8D0-3DBF-401C-B169-EA9B61A639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225</Words>
  <Application>Microsoft Office PowerPoint</Application>
  <PresentationFormat>Widescreen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Main Memory</vt:lpstr>
      <vt:lpstr>PowerPoint Presentation</vt:lpstr>
      <vt:lpstr>What is Main Memory (RAM)?</vt:lpstr>
      <vt:lpstr>Capacity</vt:lpstr>
      <vt:lpstr>Volatile Memory</vt:lpstr>
      <vt:lpstr>Main Memory VS Backing Storage</vt:lpstr>
      <vt:lpstr>Main Memory VS Backing Storage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66</cp:revision>
  <dcterms:created xsi:type="dcterms:W3CDTF">2022-12-14T09:49:06Z</dcterms:created>
  <dcterms:modified xsi:type="dcterms:W3CDTF">2026-05-21T13:38:13Z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