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56" r:id="rId6"/>
    <p:sldId id="300" r:id="rId7"/>
    <p:sldId id="292" r:id="rId8"/>
    <p:sldId id="298" r:id="rId9"/>
    <p:sldId id="290" r:id="rId10"/>
    <p:sldId id="295" r:id="rId11"/>
    <p:sldId id="299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96DDD-C6A8-4F50-B6A3-9782B2449512}" v="4" dt="2026-05-21T12:37:58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">
      <pc:chgData name="Mr Willis" userId="2765ca93-7a01-405e-b58d-65350b177009" providerId="ADAL" clId="{ABA94FE9-082D-4A4E-BA05-334BCEAD4944}" dt="2026-05-21T13:57:06.629" v="177" actId="113"/>
      <pc:docMkLst>
        <pc:docMk/>
      </pc:docMkLst>
      <pc:sldChg chg="addSp delSp modSp mod">
        <pc:chgData name="Mr Willis" userId="2765ca93-7a01-405e-b58d-65350b177009" providerId="ADAL" clId="{ABA94FE9-082D-4A4E-BA05-334BCEAD4944}" dt="2026-05-21T12:35:09.754" v="124" actId="22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34:46.621" v="121" actId="2711"/>
          <ac:spMkLst>
            <pc:docMk/>
            <pc:sldMk cId="3574939770" sldId="256"/>
            <ac:spMk id="2" creationId="{00000000-0000-0000-0000-000000000000}"/>
          </ac:spMkLst>
        </pc:spChg>
        <pc:spChg chg="add del">
          <ac:chgData name="Mr Willis" userId="2765ca93-7a01-405e-b58d-65350b177009" providerId="ADAL" clId="{ABA94FE9-082D-4A4E-BA05-334BCEAD4944}" dt="2026-05-21T12:35:09.754" v="124" actId="22"/>
          <ac:spMkLst>
            <pc:docMk/>
            <pc:sldMk cId="3574939770" sldId="256"/>
            <ac:spMk id="5" creationId="{2609FDD4-F9E4-F5C3-8601-2E9E5436444B}"/>
          </ac:spMkLst>
        </pc:spChg>
      </pc:sldChg>
      <pc:sldChg chg="modSp del mod">
        <pc:chgData name="Mr Willis" userId="2765ca93-7a01-405e-b58d-65350b177009" providerId="ADAL" clId="{ABA94FE9-082D-4A4E-BA05-334BCEAD4944}" dt="2026-05-21T12:35:34.152" v="127" actId="47"/>
        <pc:sldMkLst>
          <pc:docMk/>
          <pc:sldMk cId="4114989980" sldId="258"/>
        </pc:sldMkLst>
        <pc:spChg chg="mod">
          <ac:chgData name="Mr Willis" userId="2765ca93-7a01-405e-b58d-65350b177009" providerId="ADAL" clId="{ABA94FE9-082D-4A4E-BA05-334BCEAD4944}" dt="2026-05-21T12:33:44.250" v="119" actId="20577"/>
          <ac:spMkLst>
            <pc:docMk/>
            <pc:sldMk cId="4114989980" sldId="258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2:34:52.049" v="122" actId="2711"/>
          <ac:spMkLst>
            <pc:docMk/>
            <pc:sldMk cId="4114989980" sldId="258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2:37:02.806" v="146" actId="113"/>
        <pc:sldMkLst>
          <pc:docMk/>
          <pc:sldMk cId="2376013840" sldId="290"/>
        </pc:sldMkLst>
        <pc:spChg chg="mod">
          <ac:chgData name="Mr Willis" userId="2765ca93-7a01-405e-b58d-65350b177009" providerId="ADAL" clId="{ABA94FE9-082D-4A4E-BA05-334BCEAD4944}" dt="2026-05-21T12:36:30.241" v="136" actId="2711"/>
          <ac:spMkLst>
            <pc:docMk/>
            <pc:sldMk cId="2376013840" sldId="290"/>
            <ac:spMk id="2" creationId="{6905978F-DA58-4065-AA50-F1AD32E16232}"/>
          </ac:spMkLst>
        </pc:spChg>
        <pc:spChg chg="mod">
          <ac:chgData name="Mr Willis" userId="2765ca93-7a01-405e-b58d-65350b177009" providerId="ADAL" clId="{ABA94FE9-082D-4A4E-BA05-334BCEAD4944}" dt="2026-05-21T12:36:56.732" v="144" actId="2711"/>
          <ac:spMkLst>
            <pc:docMk/>
            <pc:sldMk cId="2376013840" sldId="290"/>
            <ac:spMk id="4" creationId="{385073C1-D570-4FD6-87DC-3FB83CC6F66C}"/>
          </ac:spMkLst>
        </pc:spChg>
        <pc:graphicFrameChg chg="modGraphic">
          <ac:chgData name="Mr Willis" userId="2765ca93-7a01-405e-b58d-65350b177009" providerId="ADAL" clId="{ABA94FE9-082D-4A4E-BA05-334BCEAD4944}" dt="2026-05-21T12:37:02.806" v="146" actId="113"/>
          <ac:graphicFrameMkLst>
            <pc:docMk/>
            <pc:sldMk cId="2376013840" sldId="290"/>
            <ac:graphicFrameMk id="16" creationId="{7410EF35-AE64-431C-8879-83D424A82709}"/>
          </ac:graphicFrameMkLst>
        </pc:graphicFrameChg>
      </pc:sldChg>
      <pc:sldChg chg="modSp mod">
        <pc:chgData name="Mr Willis" userId="2765ca93-7a01-405e-b58d-65350b177009" providerId="ADAL" clId="{ABA94FE9-082D-4A4E-BA05-334BCEAD4944}" dt="2026-05-21T12:35:38.738" v="128" actId="2711"/>
        <pc:sldMkLst>
          <pc:docMk/>
          <pc:sldMk cId="3197805773" sldId="292"/>
        </pc:sldMkLst>
        <pc:spChg chg="mod">
          <ac:chgData name="Mr Willis" userId="2765ca93-7a01-405e-b58d-65350b177009" providerId="ADAL" clId="{ABA94FE9-082D-4A4E-BA05-334BCEAD4944}" dt="2026-05-21T12:35:38.738" v="128" actId="2711"/>
          <ac:spMkLst>
            <pc:docMk/>
            <pc:sldMk cId="3197805773" sldId="292"/>
            <ac:spMk id="2" creationId="{1139FE80-DBCF-447B-8DDB-4818B8774FE8}"/>
          </ac:spMkLst>
        </pc:spChg>
      </pc:sldChg>
      <pc:sldChg chg="modSp mod">
        <pc:chgData name="Mr Willis" userId="2765ca93-7a01-405e-b58d-65350b177009" providerId="ADAL" clId="{ABA94FE9-082D-4A4E-BA05-334BCEAD4944}" dt="2026-05-21T13:57:06.629" v="177" actId="113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2:38:56.831" v="162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7:06.629" v="177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2:39:00.308" v="163" actId="2711"/>
          <ac:spMkLst>
            <pc:docMk/>
            <pc:sldMk cId="1300434218" sldId="294"/>
            <ac:spMk id="4" creationId="{B6DF09A7-2AF9-4836-B191-DA93940E87F5}"/>
          </ac:spMkLst>
        </pc:spChg>
      </pc:sldChg>
      <pc:sldChg chg="modSp mod">
        <pc:chgData name="Mr Willis" userId="2765ca93-7a01-405e-b58d-65350b177009" providerId="ADAL" clId="{ABA94FE9-082D-4A4E-BA05-334BCEAD4944}" dt="2026-05-21T12:36:50.207" v="142" actId="113"/>
        <pc:sldMkLst>
          <pc:docMk/>
          <pc:sldMk cId="3792190219" sldId="295"/>
        </pc:sldMkLst>
        <pc:spChg chg="mod">
          <ac:chgData name="Mr Willis" userId="2765ca93-7a01-405e-b58d-65350b177009" providerId="ADAL" clId="{ABA94FE9-082D-4A4E-BA05-334BCEAD4944}" dt="2026-05-21T12:36:36.261" v="138" actId="113"/>
          <ac:spMkLst>
            <pc:docMk/>
            <pc:sldMk cId="3792190219" sldId="295"/>
            <ac:spMk id="2" creationId="{D82D6AE3-E2C6-4C67-A012-3B69CB28DA83}"/>
          </ac:spMkLst>
        </pc:spChg>
        <pc:spChg chg="mod">
          <ac:chgData name="Mr Willis" userId="2765ca93-7a01-405e-b58d-65350b177009" providerId="ADAL" clId="{ABA94FE9-082D-4A4E-BA05-334BCEAD4944}" dt="2026-05-21T12:36:43.860" v="140" actId="2711"/>
          <ac:spMkLst>
            <pc:docMk/>
            <pc:sldMk cId="3792190219" sldId="295"/>
            <ac:spMk id="6" creationId="{3506CDD0-C96E-47E3-B8E4-851B4CD43182}"/>
          </ac:spMkLst>
        </pc:spChg>
        <pc:graphicFrameChg chg="modGraphic">
          <ac:chgData name="Mr Willis" userId="2765ca93-7a01-405e-b58d-65350b177009" providerId="ADAL" clId="{ABA94FE9-082D-4A4E-BA05-334BCEAD4944}" dt="2026-05-21T12:36:50.207" v="142" actId="113"/>
          <ac:graphicFrameMkLst>
            <pc:docMk/>
            <pc:sldMk cId="3792190219" sldId="295"/>
            <ac:graphicFrameMk id="8" creationId="{C9D073CF-C342-4FAE-8F98-88BC8BECE8D7}"/>
          </ac:graphicFrameMkLst>
        </pc:graphicFrameChg>
      </pc:sldChg>
      <pc:sldChg chg="modSp mod">
        <pc:chgData name="Mr Willis" userId="2765ca93-7a01-405e-b58d-65350b177009" providerId="ADAL" clId="{ABA94FE9-082D-4A4E-BA05-334BCEAD4944}" dt="2026-05-21T12:54:45.285" v="173" actId="20577"/>
        <pc:sldMkLst>
          <pc:docMk/>
          <pc:sldMk cId="2379923658" sldId="297"/>
        </pc:sldMkLst>
        <pc:spChg chg="mod">
          <ac:chgData name="Mr Willis" userId="2765ca93-7a01-405e-b58d-65350b177009" providerId="ADAL" clId="{ABA94FE9-082D-4A4E-BA05-334BCEAD4944}" dt="2026-05-21T12:54:45.285" v="173" actId="20577"/>
          <ac:spMkLst>
            <pc:docMk/>
            <pc:sldMk cId="2379923658" sldId="297"/>
            <ac:spMk id="2" creationId="{28A2FAD2-98AC-44DE-986A-4F9020B6FB75}"/>
          </ac:spMkLst>
        </pc:spChg>
      </pc:sldChg>
      <pc:sldChg chg="modSp mod">
        <pc:chgData name="Mr Willis" userId="2765ca93-7a01-405e-b58d-65350b177009" providerId="ADAL" clId="{ABA94FE9-082D-4A4E-BA05-334BCEAD4944}" dt="2026-05-21T12:36:17.007" v="134" actId="113"/>
        <pc:sldMkLst>
          <pc:docMk/>
          <pc:sldMk cId="338084837" sldId="298"/>
        </pc:sldMkLst>
        <pc:spChg chg="mod">
          <ac:chgData name="Mr Willis" userId="2765ca93-7a01-405e-b58d-65350b177009" providerId="ADAL" clId="{ABA94FE9-082D-4A4E-BA05-334BCEAD4944}" dt="2026-05-21T12:35:48.393" v="130" actId="2711"/>
          <ac:spMkLst>
            <pc:docMk/>
            <pc:sldMk cId="338084837" sldId="298"/>
            <ac:spMk id="2" creationId="{0FD25B1D-6340-61F1-0797-FA8FB7956F4D}"/>
          </ac:spMkLst>
        </pc:spChg>
        <pc:spChg chg="mod">
          <ac:chgData name="Mr Willis" userId="2765ca93-7a01-405e-b58d-65350b177009" providerId="ADAL" clId="{ABA94FE9-082D-4A4E-BA05-334BCEAD4944}" dt="2026-05-21T12:36:17.007" v="134" actId="113"/>
          <ac:spMkLst>
            <pc:docMk/>
            <pc:sldMk cId="338084837" sldId="298"/>
            <ac:spMk id="4" creationId="{C7D7D492-E836-D95C-9DD1-C66E5D7EFBED}"/>
          </ac:spMkLst>
        </pc:spChg>
        <pc:graphicFrameChg chg="modGraphic">
          <ac:chgData name="Mr Willis" userId="2765ca93-7a01-405e-b58d-65350b177009" providerId="ADAL" clId="{ABA94FE9-082D-4A4E-BA05-334BCEAD4944}" dt="2026-05-21T12:36:07.529" v="133" actId="113"/>
          <ac:graphicFrameMkLst>
            <pc:docMk/>
            <pc:sldMk cId="338084837" sldId="298"/>
            <ac:graphicFrameMk id="16" creationId="{E79C5F69-6419-7B21-152C-E8259CD74F3F}"/>
          </ac:graphicFrameMkLst>
        </pc:graphicFrameChg>
      </pc:sldChg>
      <pc:sldChg chg="modSp mod">
        <pc:chgData name="Mr Willis" userId="2765ca93-7a01-405e-b58d-65350b177009" providerId="ADAL" clId="{ABA94FE9-082D-4A4E-BA05-334BCEAD4944}" dt="2026-05-21T12:37:49.125" v="160" actId="113"/>
        <pc:sldMkLst>
          <pc:docMk/>
          <pc:sldMk cId="334394931" sldId="299"/>
        </pc:sldMkLst>
        <pc:spChg chg="mod">
          <ac:chgData name="Mr Willis" userId="2765ca93-7a01-405e-b58d-65350b177009" providerId="ADAL" clId="{ABA94FE9-082D-4A4E-BA05-334BCEAD4944}" dt="2026-05-21T12:37:09.814" v="148" actId="113"/>
          <ac:spMkLst>
            <pc:docMk/>
            <pc:sldMk cId="334394931" sldId="299"/>
            <ac:spMk id="2" creationId="{344164B1-198B-C36A-88ED-1E077B6AEFC4}"/>
          </ac:spMkLst>
        </pc:spChg>
        <pc:spChg chg="mod">
          <ac:chgData name="Mr Willis" userId="2765ca93-7a01-405e-b58d-65350b177009" providerId="ADAL" clId="{ABA94FE9-082D-4A4E-BA05-334BCEAD4944}" dt="2026-05-21T12:37:13.565" v="150" actId="113"/>
          <ac:spMkLst>
            <pc:docMk/>
            <pc:sldMk cId="334394931" sldId="299"/>
            <ac:spMk id="7" creationId="{01738DF6-82C2-4747-D9FB-9C01B6EBB21D}"/>
          </ac:spMkLst>
        </pc:spChg>
        <pc:spChg chg="mod">
          <ac:chgData name="Mr Willis" userId="2765ca93-7a01-405e-b58d-65350b177009" providerId="ADAL" clId="{ABA94FE9-082D-4A4E-BA05-334BCEAD4944}" dt="2026-05-21T12:37:17.728" v="152" actId="113"/>
          <ac:spMkLst>
            <pc:docMk/>
            <pc:sldMk cId="334394931" sldId="299"/>
            <ac:spMk id="8" creationId="{B4445455-07CE-CD9D-BA4E-2C7ADC9BD67F}"/>
          </ac:spMkLst>
        </pc:spChg>
        <pc:graphicFrameChg chg="modGraphic">
          <ac:chgData name="Mr Willis" userId="2765ca93-7a01-405e-b58d-65350b177009" providerId="ADAL" clId="{ABA94FE9-082D-4A4E-BA05-334BCEAD4944}" dt="2026-05-21T12:37:30.851" v="155" actId="255"/>
          <ac:graphicFrameMkLst>
            <pc:docMk/>
            <pc:sldMk cId="334394931" sldId="299"/>
            <ac:graphicFrameMk id="12" creationId="{9F8487AF-383A-63BA-29D6-388639F41631}"/>
          </ac:graphicFrameMkLst>
        </pc:graphicFrameChg>
        <pc:graphicFrameChg chg="modGraphic">
          <ac:chgData name="Mr Willis" userId="2765ca93-7a01-405e-b58d-65350b177009" providerId="ADAL" clId="{ABA94FE9-082D-4A4E-BA05-334BCEAD4944}" dt="2026-05-21T12:37:39.955" v="158" actId="255"/>
          <ac:graphicFrameMkLst>
            <pc:docMk/>
            <pc:sldMk cId="334394931" sldId="299"/>
            <ac:graphicFrameMk id="13" creationId="{9F125145-B4EE-E52E-F132-C83A0E1F338D}"/>
          </ac:graphicFrameMkLst>
        </pc:graphicFrameChg>
        <pc:graphicFrameChg chg="modGraphic">
          <ac:chgData name="Mr Willis" userId="2765ca93-7a01-405e-b58d-65350b177009" providerId="ADAL" clId="{ABA94FE9-082D-4A4E-BA05-334BCEAD4944}" dt="2026-05-21T12:37:49.125" v="160" actId="113"/>
          <ac:graphicFrameMkLst>
            <pc:docMk/>
            <pc:sldMk cId="334394931" sldId="299"/>
            <ac:graphicFrameMk id="14" creationId="{6134CF95-11E7-1209-47C2-88D761C1BFA8}"/>
          </ac:graphicFrameMkLst>
        </pc:graphicFrameChg>
      </pc:sldChg>
      <pc:sldChg chg="modSp add mod modAnim">
        <pc:chgData name="Mr Willis" userId="2765ca93-7a01-405e-b58d-65350b177009" providerId="ADAL" clId="{ABA94FE9-082D-4A4E-BA05-334BCEAD4944}" dt="2026-05-21T13:38:26.783" v="176" actId="1582"/>
        <pc:sldMkLst>
          <pc:docMk/>
          <pc:sldMk cId="1240347921" sldId="300"/>
        </pc:sldMkLst>
        <pc:spChg chg="mod">
          <ac:chgData name="Mr Willis" userId="2765ca93-7a01-405e-b58d-65350b177009" providerId="ADAL" clId="{ABA94FE9-082D-4A4E-BA05-334BCEAD4944}" dt="2026-05-21T13:38:26.783" v="176" actId="1582"/>
          <ac:spMkLst>
            <pc:docMk/>
            <pc:sldMk cId="1240347921" sldId="300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8:26.783" v="176" actId="1582"/>
          <ac:spMkLst>
            <pc:docMk/>
            <pc:sldMk cId="1240347921" sldId="300"/>
            <ac:spMk id="8" creationId="{00000000-0000-0000-0000-000000000000}"/>
          </ac:spMkLst>
        </pc:spChg>
      </pc:sldChg>
    </pc:docChg>
  </pc:docChgLst>
  <pc:docChgLst>
    <pc:chgData name="Mr Willis" userId="2765ca93-7a01-405e-b58d-65350b177009" providerId="ADAL" clId="{6B3A231A-DC75-4EF3-A5EB-F06D38CCB57D}"/>
    <pc:docChg chg="custSel modSld">
      <pc:chgData name="Mr Willis" userId="2765ca93-7a01-405e-b58d-65350b177009" providerId="ADAL" clId="{6B3A231A-DC75-4EF3-A5EB-F06D38CCB57D}" dt="2026-04-30T10:45:24.654" v="5" actId="478"/>
      <pc:docMkLst>
        <pc:docMk/>
      </pc:docMkLst>
      <pc:sldChg chg="addSp delSp modSp mod">
        <pc:chgData name="Mr Willis" userId="2765ca93-7a01-405e-b58d-65350b177009" providerId="ADAL" clId="{6B3A231A-DC75-4EF3-A5EB-F06D38CCB57D}" dt="2026-04-30T10:45:24.654" v="5" actId="478"/>
        <pc:sldMkLst>
          <pc:docMk/>
          <pc:sldMk cId="338084837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 panose="020108030300000D0203" pitchFamily="2" charset="0"/>
              </a:rPr>
              <a:t>Starter Revision</a:t>
            </a:r>
            <a:endParaRPr lang="en-GB" dirty="0">
              <a:latin typeface="PoetsenOne" panose="020108030300000D02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CPU</a:t>
            </a:r>
          </a:p>
          <a:p>
            <a:r>
              <a:rPr lang="en-GB" sz="3200" dirty="0"/>
              <a:t>Backing Storage</a:t>
            </a:r>
          </a:p>
          <a:p>
            <a:r>
              <a:rPr lang="en-GB" sz="3200"/>
              <a:t>Main Memory</a:t>
            </a:r>
            <a:endParaRPr lang="en-GB" sz="32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992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Logical Operators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</a:t>
            </a:r>
            <a:r>
              <a:rPr lang="en-GB"/>
              <a:t>Computing Technologies</a:t>
            </a:r>
            <a:endParaRPr lang="en-GB" dirty="0"/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the AND, OR and NOT operators.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the output of AND, OR and NOT truth tables.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is a Logical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>
            <a:normAutofit lnSpcReduction="10000"/>
          </a:bodyPr>
          <a:lstStyle/>
          <a:p>
            <a:pPr>
              <a:tabLst>
                <a:tab pos="9772650" algn="l"/>
              </a:tabLst>
            </a:pPr>
            <a:r>
              <a:rPr lang="en-GB" sz="4000" dirty="0"/>
              <a:t>A logical operator is a symbol used to perform logical operations</a:t>
            </a:r>
          </a:p>
          <a:p>
            <a:pPr>
              <a:tabLst>
                <a:tab pos="9772650" algn="l"/>
              </a:tabLst>
            </a:pPr>
            <a:endParaRPr lang="en-GB" sz="4000" dirty="0"/>
          </a:p>
          <a:p>
            <a:pPr>
              <a:tabLst>
                <a:tab pos="9772650" algn="l"/>
              </a:tabLst>
            </a:pPr>
            <a:r>
              <a:rPr lang="en-GB" sz="4000" dirty="0"/>
              <a:t>They combine or invert true/false conditions</a:t>
            </a:r>
          </a:p>
          <a:p>
            <a:pPr>
              <a:tabLst>
                <a:tab pos="9772650" algn="l"/>
              </a:tabLst>
            </a:pPr>
            <a:endParaRPr lang="en-GB" sz="4000" dirty="0"/>
          </a:p>
          <a:p>
            <a:pPr>
              <a:tabLst>
                <a:tab pos="9772650" algn="l"/>
              </a:tabLst>
            </a:pPr>
            <a:r>
              <a:rPr lang="en-GB" sz="4000" dirty="0"/>
              <a:t>AND / OR /  NOT are three common operators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77CE4-84CC-4269-84D9-5C45E300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69" y="1081292"/>
            <a:ext cx="5535638" cy="55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A09A-CAF3-B08B-D89E-2D6B3EE1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5B1D-6340-61F1-0797-FA8FB795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OR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1431-9EC8-BD9E-62B2-A7834F86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334015" cy="5736421"/>
          </a:xfrm>
        </p:spPr>
        <p:txBody>
          <a:bodyPr>
            <a:normAutofit/>
          </a:bodyPr>
          <a:lstStyle/>
          <a:p>
            <a:r>
              <a:rPr lang="en-GB" sz="3600" dirty="0"/>
              <a:t>The OR operator checks if either input condition is true.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D7D492-E836-D95C-9DD1-C66E5D7EFBED}"/>
              </a:ext>
            </a:extLst>
          </p:cNvPr>
          <p:cNvSpPr txBox="1">
            <a:spLocks/>
          </p:cNvSpPr>
          <p:nvPr/>
        </p:nvSpPr>
        <p:spPr>
          <a:xfrm>
            <a:off x="6650182" y="969339"/>
            <a:ext cx="536890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PoetsenOne" panose="020108030300000D0203" pitchFamily="2" charset="0"/>
              </a:rPr>
              <a:t>Truth Table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9C5F69-6419-7B21-152C-E8259CD7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95955"/>
              </p:ext>
            </p:extLst>
          </p:nvPr>
        </p:nvGraphicFramePr>
        <p:xfrm>
          <a:off x="6831821" y="1883264"/>
          <a:ext cx="5005626" cy="4496148"/>
        </p:xfrm>
        <a:graphic>
          <a:graphicData uri="http://schemas.openxmlformats.org/drawingml/2006/table">
            <a:tbl>
              <a:tblPr/>
              <a:tblGrid>
                <a:gridCol w="1763660">
                  <a:extLst>
                    <a:ext uri="{9D8B030D-6E8A-4147-A177-3AD203B41FA5}">
                      <a16:colId xmlns:a16="http://schemas.microsoft.com/office/drawing/2014/main" val="2391053667"/>
                    </a:ext>
                  </a:extLst>
                </a:gridCol>
                <a:gridCol w="1845426">
                  <a:extLst>
                    <a:ext uri="{9D8B030D-6E8A-4147-A177-3AD203B41FA5}">
                      <a16:colId xmlns:a16="http://schemas.microsoft.com/office/drawing/2014/main" val="3550365658"/>
                    </a:ext>
                  </a:extLst>
                </a:gridCol>
                <a:gridCol w="1396540">
                  <a:extLst>
                    <a:ext uri="{9D8B030D-6E8A-4147-A177-3AD203B41FA5}">
                      <a16:colId xmlns:a16="http://schemas.microsoft.com/office/drawing/2014/main" val="3299940675"/>
                    </a:ext>
                  </a:extLst>
                </a:gridCol>
              </a:tblGrid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PoetsenOne" panose="020108030300000D0203" pitchFamily="2" charset="0"/>
                        </a:rPr>
                        <a:t>Condition A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PoetsenOne" panose="020108030300000D0203" pitchFamily="2" charset="0"/>
                        </a:rPr>
                        <a:t>Condition B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3941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206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56339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87025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8616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3039273-24A1-B73C-37A4-CB7F9A18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53" y="2565975"/>
            <a:ext cx="5738620" cy="33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978F-DA58-4065-AA50-F1AD32E1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AND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0D24-49FC-4B49-A605-B1658C4A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334015" cy="5736421"/>
          </a:xfrm>
        </p:spPr>
        <p:txBody>
          <a:bodyPr>
            <a:normAutofit/>
          </a:bodyPr>
          <a:lstStyle/>
          <a:p>
            <a:r>
              <a:rPr lang="en-GB" sz="3600" dirty="0"/>
              <a:t>The AND operator checks if both input conditions are true.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073C1-D570-4FD6-87DC-3FB83CC6F66C}"/>
              </a:ext>
            </a:extLst>
          </p:cNvPr>
          <p:cNvSpPr txBox="1">
            <a:spLocks/>
          </p:cNvSpPr>
          <p:nvPr/>
        </p:nvSpPr>
        <p:spPr>
          <a:xfrm>
            <a:off x="6650182" y="969339"/>
            <a:ext cx="536890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PoetsenOne" panose="020108030300000D0203" pitchFamily="2" charset="0"/>
              </a:rPr>
              <a:t>Truth Table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E33281-C1C4-46DF-8B83-4EEB97B4D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6" y="2339491"/>
            <a:ext cx="4518509" cy="4518509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410EF35-AE64-431C-8879-83D424A82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6290"/>
              </p:ext>
            </p:extLst>
          </p:nvPr>
        </p:nvGraphicFramePr>
        <p:xfrm>
          <a:off x="6831821" y="1883264"/>
          <a:ext cx="5005626" cy="4496148"/>
        </p:xfrm>
        <a:graphic>
          <a:graphicData uri="http://schemas.openxmlformats.org/drawingml/2006/table">
            <a:tbl>
              <a:tblPr/>
              <a:tblGrid>
                <a:gridCol w="1763660">
                  <a:extLst>
                    <a:ext uri="{9D8B030D-6E8A-4147-A177-3AD203B41FA5}">
                      <a16:colId xmlns:a16="http://schemas.microsoft.com/office/drawing/2014/main" val="2391053667"/>
                    </a:ext>
                  </a:extLst>
                </a:gridCol>
                <a:gridCol w="1845426">
                  <a:extLst>
                    <a:ext uri="{9D8B030D-6E8A-4147-A177-3AD203B41FA5}">
                      <a16:colId xmlns:a16="http://schemas.microsoft.com/office/drawing/2014/main" val="3550365658"/>
                    </a:ext>
                  </a:extLst>
                </a:gridCol>
                <a:gridCol w="1396540">
                  <a:extLst>
                    <a:ext uri="{9D8B030D-6E8A-4147-A177-3AD203B41FA5}">
                      <a16:colId xmlns:a16="http://schemas.microsoft.com/office/drawing/2014/main" val="3299940675"/>
                    </a:ext>
                  </a:extLst>
                </a:gridCol>
              </a:tblGrid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PoetsenOne" panose="020108030300000D0203" pitchFamily="2" charset="0"/>
                        </a:rPr>
                        <a:t>Condition A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PoetsenOne" panose="020108030300000D0203" pitchFamily="2" charset="0"/>
                        </a:rPr>
                        <a:t>Condition B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3941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206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56339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87025"/>
                  </a:ext>
                </a:extLst>
              </a:tr>
              <a:tr h="8935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8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0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6CDD0-C96E-47E3-B8E4-851B4CD43182}"/>
              </a:ext>
            </a:extLst>
          </p:cNvPr>
          <p:cNvSpPr txBox="1">
            <a:spLocks/>
          </p:cNvSpPr>
          <p:nvPr/>
        </p:nvSpPr>
        <p:spPr>
          <a:xfrm>
            <a:off x="6537213" y="980901"/>
            <a:ext cx="5514109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latin typeface="PoetsenOne" panose="020108030300000D0203" pitchFamily="2" charset="0"/>
              </a:rPr>
              <a:t>Truth Table</a:t>
            </a:r>
          </a:p>
          <a:p>
            <a:pPr marL="0" indent="0" algn="ctr">
              <a:buNone/>
            </a:pPr>
            <a:endParaRPr lang="en-GB" dirty="0">
              <a:latin typeface="PoetsenOne" panose="020108030300000D02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D6AE3-E2C6-4C67-A012-3B69CB28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NOT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FAE4-D0E4-4E5A-804C-60C16DA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297068" cy="5736421"/>
          </a:xfrm>
        </p:spPr>
        <p:txBody>
          <a:bodyPr anchor="t">
            <a:normAutofit/>
          </a:bodyPr>
          <a:lstStyle/>
          <a:p>
            <a:r>
              <a:rPr lang="en-GB" sz="3600" dirty="0"/>
              <a:t>The NOT operator reverses / inverts an input condition.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A4E92-0E6A-432D-B1A7-C2110FCA8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2" y="1845425"/>
            <a:ext cx="4726662" cy="47266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D073CF-C342-4FAE-8F98-88BC8BECE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62217"/>
              </p:ext>
            </p:extLst>
          </p:nvPr>
        </p:nvGraphicFramePr>
        <p:xfrm>
          <a:off x="6999954" y="1845425"/>
          <a:ext cx="4588626" cy="4438998"/>
        </p:xfrm>
        <a:graphic>
          <a:graphicData uri="http://schemas.openxmlformats.org/drawingml/2006/table">
            <a:tbl>
              <a:tblPr/>
              <a:tblGrid>
                <a:gridCol w="2294313">
                  <a:extLst>
                    <a:ext uri="{9D8B030D-6E8A-4147-A177-3AD203B41FA5}">
                      <a16:colId xmlns:a16="http://schemas.microsoft.com/office/drawing/2014/main" val="3297939224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3632733228"/>
                    </a:ext>
                  </a:extLst>
                </a:gridCol>
              </a:tblGrid>
              <a:tr h="147966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 dirty="0">
                          <a:effectLst/>
                          <a:latin typeface="PoetsenOne" panose="020108030300000D0203" pitchFamily="2" charset="0"/>
                        </a:rPr>
                        <a:t>Input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5555"/>
                  </a:ext>
                </a:extLst>
              </a:tr>
              <a:tr h="147966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73264"/>
                  </a:ext>
                </a:extLst>
              </a:tr>
              <a:tr h="147966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32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9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64B1-198B-C36A-88ED-1E077B6A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3800387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191EF-3C5A-E88C-5147-99164A04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2"/>
            <a:ext cx="3800387" cy="572763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OR operator checks if either input condition is true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B82EFC-0EE4-26FB-1C81-E0BAE43F31CC}"/>
              </a:ext>
            </a:extLst>
          </p:cNvPr>
          <p:cNvSpPr txBox="1">
            <a:spLocks/>
          </p:cNvSpPr>
          <p:nvPr/>
        </p:nvSpPr>
        <p:spPr>
          <a:xfrm>
            <a:off x="4179687" y="980902"/>
            <a:ext cx="3800387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The AND operator checks if both input conditions are true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4C5664-7C6B-27EF-A19F-554E13A45B24}"/>
              </a:ext>
            </a:extLst>
          </p:cNvPr>
          <p:cNvSpPr txBox="1">
            <a:spLocks/>
          </p:cNvSpPr>
          <p:nvPr/>
        </p:nvSpPr>
        <p:spPr>
          <a:xfrm>
            <a:off x="8218697" y="980902"/>
            <a:ext cx="3800387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The NOT operator reverses / inverts an </a:t>
            </a:r>
            <a:r>
              <a:rPr lang="en-GB"/>
              <a:t>input condition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738DF6-82C2-4747-D9FB-9C01B6EBB21D}"/>
              </a:ext>
            </a:extLst>
          </p:cNvPr>
          <p:cNvSpPr txBox="1">
            <a:spLocks/>
          </p:cNvSpPr>
          <p:nvPr/>
        </p:nvSpPr>
        <p:spPr>
          <a:xfrm>
            <a:off x="4179686" y="149467"/>
            <a:ext cx="3800387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AND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445455-07CE-CD9D-BA4E-2C7ADC9BD67F}"/>
              </a:ext>
            </a:extLst>
          </p:cNvPr>
          <p:cNvSpPr txBox="1">
            <a:spLocks/>
          </p:cNvSpPr>
          <p:nvPr/>
        </p:nvSpPr>
        <p:spPr>
          <a:xfrm>
            <a:off x="8218695" y="149466"/>
            <a:ext cx="3800387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NOT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4A7E1-2E91-B57D-D094-4B623826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01" y="2433784"/>
            <a:ext cx="2314713" cy="1361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480CCF-54AD-2E98-6590-E26E7604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64" y="2160130"/>
            <a:ext cx="2084312" cy="2084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5DDD5-14E3-BDF6-0BBB-EF07EC138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09" y="2126807"/>
            <a:ext cx="2150958" cy="215095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8487AF-383A-63BA-29D6-388639F41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42151"/>
              </p:ext>
            </p:extLst>
          </p:nvPr>
        </p:nvGraphicFramePr>
        <p:xfrm>
          <a:off x="391471" y="3916535"/>
          <a:ext cx="3298797" cy="2537460"/>
        </p:xfrm>
        <a:graphic>
          <a:graphicData uri="http://schemas.openxmlformats.org/drawingml/2006/table">
            <a:tbl>
              <a:tblPr/>
              <a:tblGrid>
                <a:gridCol w="1162283">
                  <a:extLst>
                    <a:ext uri="{9D8B030D-6E8A-4147-A177-3AD203B41FA5}">
                      <a16:colId xmlns:a16="http://schemas.microsoft.com/office/drawing/2014/main" val="2391053667"/>
                    </a:ext>
                  </a:extLst>
                </a:gridCol>
                <a:gridCol w="1216169">
                  <a:extLst>
                    <a:ext uri="{9D8B030D-6E8A-4147-A177-3AD203B41FA5}">
                      <a16:colId xmlns:a16="http://schemas.microsoft.com/office/drawing/2014/main" val="3550365658"/>
                    </a:ext>
                  </a:extLst>
                </a:gridCol>
                <a:gridCol w="920345">
                  <a:extLst>
                    <a:ext uri="{9D8B030D-6E8A-4147-A177-3AD203B41FA5}">
                      <a16:colId xmlns:a16="http://schemas.microsoft.com/office/drawing/2014/main" val="3299940675"/>
                    </a:ext>
                  </a:extLst>
                </a:gridCol>
              </a:tblGrid>
              <a:tr h="46715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PoetsenOne" panose="020108030300000D0203" pitchFamily="2" charset="0"/>
                        </a:rPr>
                        <a:t>Condition A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PoetsenOne" panose="020108030300000D0203" pitchFamily="2" charset="0"/>
                        </a:rPr>
                        <a:t>Condition B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3941"/>
                  </a:ext>
                </a:extLst>
              </a:tr>
              <a:tr h="3300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206"/>
                  </a:ext>
                </a:extLst>
              </a:tr>
              <a:tr h="3300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56339"/>
                  </a:ext>
                </a:extLst>
              </a:tr>
              <a:tr h="3300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87025"/>
                  </a:ext>
                </a:extLst>
              </a:tr>
              <a:tr h="3300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8616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F125145-B4EE-E52E-F132-C83A0E1F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9147"/>
              </p:ext>
            </p:extLst>
          </p:nvPr>
        </p:nvGraphicFramePr>
        <p:xfrm>
          <a:off x="4380768" y="3916535"/>
          <a:ext cx="3398221" cy="2585415"/>
        </p:xfrm>
        <a:graphic>
          <a:graphicData uri="http://schemas.openxmlformats.org/drawingml/2006/table">
            <a:tbl>
              <a:tblPr/>
              <a:tblGrid>
                <a:gridCol w="1197314">
                  <a:extLst>
                    <a:ext uri="{9D8B030D-6E8A-4147-A177-3AD203B41FA5}">
                      <a16:colId xmlns:a16="http://schemas.microsoft.com/office/drawing/2014/main" val="2391053667"/>
                    </a:ext>
                  </a:extLst>
                </a:gridCol>
                <a:gridCol w="1252823">
                  <a:extLst>
                    <a:ext uri="{9D8B030D-6E8A-4147-A177-3AD203B41FA5}">
                      <a16:colId xmlns:a16="http://schemas.microsoft.com/office/drawing/2014/main" val="3550365658"/>
                    </a:ext>
                  </a:extLst>
                </a:gridCol>
                <a:gridCol w="948084">
                  <a:extLst>
                    <a:ext uri="{9D8B030D-6E8A-4147-A177-3AD203B41FA5}">
                      <a16:colId xmlns:a16="http://schemas.microsoft.com/office/drawing/2014/main" val="3299940675"/>
                    </a:ext>
                  </a:extLst>
                </a:gridCol>
              </a:tblGrid>
              <a:tr h="72613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PoetsenOne" panose="020108030300000D0203" pitchFamily="2" charset="0"/>
                        </a:rPr>
                        <a:t>Condition A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PoetsenOne" panose="020108030300000D0203" pitchFamily="2" charset="0"/>
                        </a:rPr>
                        <a:t>Condition B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3941"/>
                  </a:ext>
                </a:extLst>
              </a:tr>
              <a:tr h="4566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206"/>
                  </a:ext>
                </a:extLst>
              </a:tr>
              <a:tr h="4566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56339"/>
                  </a:ext>
                </a:extLst>
              </a:tr>
              <a:tr h="4566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87025"/>
                  </a:ext>
                </a:extLst>
              </a:tr>
              <a:tr h="4566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8616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34CF95-11E7-1209-47C2-88D761C1B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94494"/>
              </p:ext>
            </p:extLst>
          </p:nvPr>
        </p:nvGraphicFramePr>
        <p:xfrm>
          <a:off x="8360043" y="3916535"/>
          <a:ext cx="3517690" cy="2598420"/>
        </p:xfrm>
        <a:graphic>
          <a:graphicData uri="http://schemas.openxmlformats.org/drawingml/2006/table">
            <a:tbl>
              <a:tblPr/>
              <a:tblGrid>
                <a:gridCol w="1758845">
                  <a:extLst>
                    <a:ext uri="{9D8B030D-6E8A-4147-A177-3AD203B41FA5}">
                      <a16:colId xmlns:a16="http://schemas.microsoft.com/office/drawing/2014/main" val="3297939224"/>
                    </a:ext>
                  </a:extLst>
                </a:gridCol>
                <a:gridCol w="1758845">
                  <a:extLst>
                    <a:ext uri="{9D8B030D-6E8A-4147-A177-3AD203B41FA5}">
                      <a16:colId xmlns:a16="http://schemas.microsoft.com/office/drawing/2014/main" val="3632733228"/>
                    </a:ext>
                  </a:extLst>
                </a:gridCol>
              </a:tblGrid>
              <a:tr h="86614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PoetsenOne" panose="020108030300000D0203" pitchFamily="2" charset="0"/>
                        </a:rPr>
                        <a:t>Input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PoetsenOne" panose="020108030300000D0203" pitchFamily="2" charset="0"/>
                        </a:rPr>
                        <a:t>Output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5555"/>
                  </a:ext>
                </a:extLst>
              </a:tr>
              <a:tr h="86614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73264"/>
                  </a:ext>
                </a:extLst>
              </a:tr>
              <a:tr h="86614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>
                          <a:effectLst/>
                          <a:latin typeface="inherit"/>
                        </a:rPr>
                        <a:t>False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b="0" dirty="0">
                          <a:effectLst/>
                          <a:latin typeface="inherit"/>
                        </a:rPr>
                        <a:t>True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56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9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dirty="0">
                <a:ea typeface="Times New Roman" panose="02020603050405020304" pitchFamily="18" charset="0"/>
                <a:cs typeface="Times New Roman"/>
              </a:rPr>
              <a:t> the purpose of the AND, OR and NOT operators.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Calibri"/>
                <a:cs typeface="Calibri"/>
              </a:rPr>
              <a:t>I can </a:t>
            </a:r>
            <a:r>
              <a:rPr lang="en-GB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dirty="0">
                <a:ea typeface="Calibri"/>
                <a:cs typeface="Calibri"/>
              </a:rPr>
              <a:t> the output of AND, OR and NOT truth tables.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Logical Operators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Logical Operators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738391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3BD1F0-A462-4581-81AC-3451EABB4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B8167-BD4E-4C45-95BB-0E8B83B82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1FCD8-DD74-4704-BCF6-DEC9B20D96AF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289</Words>
  <Application>Microsoft Office PowerPoint</Application>
  <PresentationFormat>Widescreen</PresentationFormat>
  <Paragraphs>125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PoetsenOne</vt:lpstr>
      <vt:lpstr>Times New Roman</vt:lpstr>
      <vt:lpstr>Wingdings</vt:lpstr>
      <vt:lpstr>Office Theme</vt:lpstr>
      <vt:lpstr>Starter Revision</vt:lpstr>
      <vt:lpstr>Logical Operators</vt:lpstr>
      <vt:lpstr>PowerPoint Presentation</vt:lpstr>
      <vt:lpstr>What is a Logical Operator</vt:lpstr>
      <vt:lpstr>OR Operator</vt:lpstr>
      <vt:lpstr>AND Operator</vt:lpstr>
      <vt:lpstr>NOT Operator</vt:lpstr>
      <vt:lpstr>OR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69</cp:revision>
  <dcterms:created xsi:type="dcterms:W3CDTF">2022-12-14T09:49:06Z</dcterms:created>
  <dcterms:modified xsi:type="dcterms:W3CDTF">2026-05-21T13:57:09Z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