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97" r:id="rId5"/>
    <p:sldId id="256" r:id="rId6"/>
    <p:sldId id="308" r:id="rId7"/>
    <p:sldId id="299" r:id="rId8"/>
    <p:sldId id="309" r:id="rId9"/>
    <p:sldId id="302" r:id="rId10"/>
    <p:sldId id="303" r:id="rId11"/>
    <p:sldId id="304" r:id="rId12"/>
    <p:sldId id="305" r:id="rId13"/>
    <p:sldId id="306" r:id="rId14"/>
    <p:sldId id="310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Willis" userId="2765ca93-7a01-405e-b58d-65350b177009" providerId="ADAL" clId="{ABA94FE9-082D-4A4E-BA05-334BCEAD4944}"/>
    <pc:docChg chg="undo custSel addSld delSld modSld sldOrd">
      <pc:chgData name="Mr Willis" userId="2765ca93-7a01-405e-b58d-65350b177009" providerId="ADAL" clId="{ABA94FE9-082D-4A4E-BA05-334BCEAD4944}" dt="2026-05-21T13:56:37.940" v="2319" actId="2711"/>
      <pc:docMkLst>
        <pc:docMk/>
      </pc:docMkLst>
      <pc:sldChg chg="modSp mod">
        <pc:chgData name="Mr Willis" userId="2765ca93-7a01-405e-b58d-65350b177009" providerId="ADAL" clId="{ABA94FE9-082D-4A4E-BA05-334BCEAD4944}" dt="2026-05-21T12:40:14.789" v="2252" actId="2711"/>
        <pc:sldMkLst>
          <pc:docMk/>
          <pc:sldMk cId="3574939770" sldId="256"/>
        </pc:sldMkLst>
        <pc:spChg chg="mod">
          <ac:chgData name="Mr Willis" userId="2765ca93-7a01-405e-b58d-65350b177009" providerId="ADAL" clId="{ABA94FE9-082D-4A4E-BA05-334BCEAD4944}" dt="2026-05-21T12:40:14.789" v="2252" actId="2711"/>
          <ac:spMkLst>
            <pc:docMk/>
            <pc:sldMk cId="3574939770" sldId="256"/>
            <ac:spMk id="2" creationId="{00000000-0000-0000-0000-000000000000}"/>
          </ac:spMkLst>
        </pc:spChg>
      </pc:sldChg>
      <pc:sldChg chg="modSp mod">
        <pc:chgData name="Mr Willis" userId="2765ca93-7a01-405e-b58d-65350b177009" providerId="ADAL" clId="{ABA94FE9-082D-4A4E-BA05-334BCEAD4944}" dt="2026-05-21T13:56:37.940" v="2319" actId="2711"/>
        <pc:sldMkLst>
          <pc:docMk/>
          <pc:sldMk cId="1300434218" sldId="294"/>
        </pc:sldMkLst>
        <pc:spChg chg="mod">
          <ac:chgData name="Mr Willis" userId="2765ca93-7a01-405e-b58d-65350b177009" providerId="ADAL" clId="{ABA94FE9-082D-4A4E-BA05-334BCEAD4944}" dt="2026-05-21T13:56:37.940" v="2319" actId="2711"/>
          <ac:spMkLst>
            <pc:docMk/>
            <pc:sldMk cId="1300434218" sldId="294"/>
            <ac:spMk id="2" creationId="{9EABC300-62C0-4C34-9F12-21AF0E296B90}"/>
          </ac:spMkLst>
        </pc:spChg>
        <pc:spChg chg="mod">
          <ac:chgData name="Mr Willis" userId="2765ca93-7a01-405e-b58d-65350b177009" providerId="ADAL" clId="{ABA94FE9-082D-4A4E-BA05-334BCEAD4944}" dt="2026-05-21T13:56:34.086" v="2318" actId="2711"/>
          <ac:spMkLst>
            <pc:docMk/>
            <pc:sldMk cId="1300434218" sldId="294"/>
            <ac:spMk id="4" creationId="{B6DF09A7-2AF9-4836-B191-DA93940E87F5}"/>
          </ac:spMkLst>
        </pc:spChg>
        <pc:spChg chg="mod">
          <ac:chgData name="Mr Willis" userId="2765ca93-7a01-405e-b58d-65350b177009" providerId="ADAL" clId="{ABA94FE9-082D-4A4E-BA05-334BCEAD4944}" dt="2026-05-21T13:56:27.125" v="2317" actId="20577"/>
          <ac:spMkLst>
            <pc:docMk/>
            <pc:sldMk cId="1300434218" sldId="294"/>
            <ac:spMk id="5" creationId="{B6DC17AC-1827-4FB8-9F35-4D044CF64019}"/>
          </ac:spMkLst>
        </pc:spChg>
      </pc:sldChg>
      <pc:sldChg chg="modSp add mod ord">
        <pc:chgData name="Mr Willis" userId="2765ca93-7a01-405e-b58d-65350b177009" providerId="ADAL" clId="{ABA94FE9-082D-4A4E-BA05-334BCEAD4944}" dt="2026-05-21T12:55:10.366" v="2296" actId="20577"/>
        <pc:sldMkLst>
          <pc:docMk/>
          <pc:sldMk cId="2379923658" sldId="297"/>
        </pc:sldMkLst>
        <pc:spChg chg="mod">
          <ac:chgData name="Mr Willis" userId="2765ca93-7a01-405e-b58d-65350b177009" providerId="ADAL" clId="{ABA94FE9-082D-4A4E-BA05-334BCEAD4944}" dt="2026-05-21T12:55:10.366" v="2296" actId="20577"/>
          <ac:spMkLst>
            <pc:docMk/>
            <pc:sldMk cId="2379923658" sldId="297"/>
            <ac:spMk id="2" creationId="{28A2FAD2-98AC-44DE-986A-4F9020B6FB75}"/>
          </ac:spMkLst>
        </pc:spChg>
      </pc:sldChg>
      <pc:sldChg chg="modSp mod">
        <pc:chgData name="Mr Willis" userId="2765ca93-7a01-405e-b58d-65350b177009" providerId="ADAL" clId="{ABA94FE9-082D-4A4E-BA05-334BCEAD4944}" dt="2026-05-21T12:40:22.876" v="2254" actId="113"/>
        <pc:sldMkLst>
          <pc:docMk/>
          <pc:sldMk cId="2077748965" sldId="299"/>
        </pc:sldMkLst>
        <pc:spChg chg="mod">
          <ac:chgData name="Mr Willis" userId="2765ca93-7a01-405e-b58d-65350b177009" providerId="ADAL" clId="{ABA94FE9-082D-4A4E-BA05-334BCEAD4944}" dt="2026-05-21T12:40:22.876" v="2254" actId="113"/>
          <ac:spMkLst>
            <pc:docMk/>
            <pc:sldMk cId="2077748965" sldId="299"/>
            <ac:spMk id="8" creationId="{6AF3DFC9-0B22-C704-1103-D509371D271D}"/>
          </ac:spMkLst>
        </pc:spChg>
      </pc:sldChg>
      <pc:sldChg chg="modSp mod">
        <pc:chgData name="Mr Willis" userId="2765ca93-7a01-405e-b58d-65350b177009" providerId="ADAL" clId="{ABA94FE9-082D-4A4E-BA05-334BCEAD4944}" dt="2026-05-21T12:40:33.704" v="2258" actId="2711"/>
        <pc:sldMkLst>
          <pc:docMk/>
          <pc:sldMk cId="198873888" sldId="302"/>
        </pc:sldMkLst>
        <pc:spChg chg="mod">
          <ac:chgData name="Mr Willis" userId="2765ca93-7a01-405e-b58d-65350b177009" providerId="ADAL" clId="{ABA94FE9-082D-4A4E-BA05-334BCEAD4944}" dt="2026-05-21T12:40:33.704" v="2258" actId="2711"/>
          <ac:spMkLst>
            <pc:docMk/>
            <pc:sldMk cId="198873888" sldId="302"/>
            <ac:spMk id="8" creationId="{D6094E00-A380-E8C4-5027-E8BEB2D6B267}"/>
          </ac:spMkLst>
        </pc:spChg>
      </pc:sldChg>
      <pc:sldChg chg="modSp mod">
        <pc:chgData name="Mr Willis" userId="2765ca93-7a01-405e-b58d-65350b177009" providerId="ADAL" clId="{ABA94FE9-082D-4A4E-BA05-334BCEAD4944}" dt="2026-05-21T12:40:41.603" v="2260" actId="2711"/>
        <pc:sldMkLst>
          <pc:docMk/>
          <pc:sldMk cId="1442657958" sldId="303"/>
        </pc:sldMkLst>
        <pc:spChg chg="mod">
          <ac:chgData name="Mr Willis" userId="2765ca93-7a01-405e-b58d-65350b177009" providerId="ADAL" clId="{ABA94FE9-082D-4A4E-BA05-334BCEAD4944}" dt="2026-05-21T12:40:41.603" v="2260" actId="2711"/>
          <ac:spMkLst>
            <pc:docMk/>
            <pc:sldMk cId="1442657958" sldId="303"/>
            <ac:spMk id="8" creationId="{52273C5A-BF5C-B5ED-C08D-AE5C2558A806}"/>
          </ac:spMkLst>
        </pc:spChg>
      </pc:sldChg>
      <pc:sldChg chg="modSp mod">
        <pc:chgData name="Mr Willis" userId="2765ca93-7a01-405e-b58d-65350b177009" providerId="ADAL" clId="{ABA94FE9-082D-4A4E-BA05-334BCEAD4944}" dt="2026-05-21T12:40:49.668" v="2262" actId="2711"/>
        <pc:sldMkLst>
          <pc:docMk/>
          <pc:sldMk cId="4247844360" sldId="304"/>
        </pc:sldMkLst>
        <pc:spChg chg="mod">
          <ac:chgData name="Mr Willis" userId="2765ca93-7a01-405e-b58d-65350b177009" providerId="ADAL" clId="{ABA94FE9-082D-4A4E-BA05-334BCEAD4944}" dt="2026-05-21T12:40:49.668" v="2262" actId="2711"/>
          <ac:spMkLst>
            <pc:docMk/>
            <pc:sldMk cId="4247844360" sldId="304"/>
            <ac:spMk id="8" creationId="{45244182-5A59-4503-B83F-480CEF3679D1}"/>
          </ac:spMkLst>
        </pc:spChg>
      </pc:sldChg>
      <pc:sldChg chg="modSp mod">
        <pc:chgData name="Mr Willis" userId="2765ca93-7a01-405e-b58d-65350b177009" providerId="ADAL" clId="{ABA94FE9-082D-4A4E-BA05-334BCEAD4944}" dt="2026-05-21T12:40:55.796" v="2264" actId="2711"/>
        <pc:sldMkLst>
          <pc:docMk/>
          <pc:sldMk cId="3806316556" sldId="305"/>
        </pc:sldMkLst>
        <pc:spChg chg="mod">
          <ac:chgData name="Mr Willis" userId="2765ca93-7a01-405e-b58d-65350b177009" providerId="ADAL" clId="{ABA94FE9-082D-4A4E-BA05-334BCEAD4944}" dt="2026-05-21T12:40:55.796" v="2264" actId="2711"/>
          <ac:spMkLst>
            <pc:docMk/>
            <pc:sldMk cId="3806316556" sldId="305"/>
            <ac:spMk id="8" creationId="{31EB9F4F-8290-2799-F268-6DF5DC4064A1}"/>
          </ac:spMkLst>
        </pc:spChg>
      </pc:sldChg>
      <pc:sldChg chg="modSp mod">
        <pc:chgData name="Mr Willis" userId="2765ca93-7a01-405e-b58d-65350b177009" providerId="ADAL" clId="{ABA94FE9-082D-4A4E-BA05-334BCEAD4944}" dt="2026-05-21T12:41:01.265" v="2266" actId="2711"/>
        <pc:sldMkLst>
          <pc:docMk/>
          <pc:sldMk cId="3579999537" sldId="306"/>
        </pc:sldMkLst>
        <pc:spChg chg="mod">
          <ac:chgData name="Mr Willis" userId="2765ca93-7a01-405e-b58d-65350b177009" providerId="ADAL" clId="{ABA94FE9-082D-4A4E-BA05-334BCEAD4944}" dt="2026-05-21T12:41:01.265" v="2266" actId="2711"/>
          <ac:spMkLst>
            <pc:docMk/>
            <pc:sldMk cId="3579999537" sldId="306"/>
            <ac:spMk id="8" creationId="{9EE949AC-5248-BF95-6D36-CCA680C501C0}"/>
          </ac:spMkLst>
        </pc:spChg>
      </pc:sldChg>
      <pc:sldChg chg="delSp modSp mod">
        <pc:chgData name="Mr Willis" userId="2765ca93-7a01-405e-b58d-65350b177009" providerId="ADAL" clId="{ABA94FE9-082D-4A4E-BA05-334BCEAD4944}" dt="2026-05-21T13:38:40.240" v="2300" actId="1582"/>
        <pc:sldMkLst>
          <pc:docMk/>
          <pc:sldMk cId="2421717388" sldId="308"/>
        </pc:sldMkLst>
        <pc:spChg chg="mod">
          <ac:chgData name="Mr Willis" userId="2765ca93-7a01-405e-b58d-65350b177009" providerId="ADAL" clId="{ABA94FE9-082D-4A4E-BA05-334BCEAD4944}" dt="2026-05-21T13:38:40.240" v="2300" actId="1582"/>
          <ac:spMkLst>
            <pc:docMk/>
            <pc:sldMk cId="2421717388" sldId="308"/>
            <ac:spMk id="4" creationId="{A8C40261-D742-B682-1A0A-92044F0FAEB6}"/>
          </ac:spMkLst>
        </pc:spChg>
        <pc:spChg chg="mod">
          <ac:chgData name="Mr Willis" userId="2765ca93-7a01-405e-b58d-65350b177009" providerId="ADAL" clId="{ABA94FE9-082D-4A4E-BA05-334BCEAD4944}" dt="2026-05-21T13:38:40.240" v="2300" actId="1582"/>
          <ac:spMkLst>
            <pc:docMk/>
            <pc:sldMk cId="2421717388" sldId="308"/>
            <ac:spMk id="8" creationId="{DC6F6DF1-85D7-95DF-ABF5-88EA88D3F6CB}"/>
          </ac:spMkLst>
        </pc:spChg>
        <pc:picChg chg="del">
          <ac:chgData name="Mr Willis" userId="2765ca93-7a01-405e-b58d-65350b177009" providerId="ADAL" clId="{ABA94FE9-082D-4A4E-BA05-334BCEAD4944}" dt="2026-05-21T12:41:40.595" v="2287" actId="478"/>
          <ac:picMkLst>
            <pc:docMk/>
            <pc:sldMk cId="2421717388" sldId="308"/>
            <ac:picMk id="2" creationId="{8DDD2BC5-E7A0-2D96-8E2A-5D338C5B16DC}"/>
          </ac:picMkLst>
        </pc:picChg>
        <pc:picChg chg="mod">
          <ac:chgData name="Mr Willis" userId="2765ca93-7a01-405e-b58d-65350b177009" providerId="ADAL" clId="{ABA94FE9-082D-4A4E-BA05-334BCEAD4944}" dt="2026-05-21T13:36:02.071" v="2299" actId="2085"/>
          <ac:picMkLst>
            <pc:docMk/>
            <pc:sldMk cId="2421717388" sldId="308"/>
            <ac:picMk id="3" creationId="{60F8E911-3EC6-5D8E-EE71-A9BDEB7D7AF1}"/>
          </ac:picMkLst>
        </pc:picChg>
      </pc:sldChg>
      <pc:sldChg chg="modSp mod">
        <pc:chgData name="Mr Willis" userId="2765ca93-7a01-405e-b58d-65350b177009" providerId="ADAL" clId="{ABA94FE9-082D-4A4E-BA05-334BCEAD4944}" dt="2026-05-21T12:40:28.192" v="2256" actId="2711"/>
        <pc:sldMkLst>
          <pc:docMk/>
          <pc:sldMk cId="1194574909" sldId="309"/>
        </pc:sldMkLst>
        <pc:spChg chg="mod">
          <ac:chgData name="Mr Willis" userId="2765ca93-7a01-405e-b58d-65350b177009" providerId="ADAL" clId="{ABA94FE9-082D-4A4E-BA05-334BCEAD4944}" dt="2026-05-21T12:40:28.192" v="2256" actId="2711"/>
          <ac:spMkLst>
            <pc:docMk/>
            <pc:sldMk cId="1194574909" sldId="309"/>
            <ac:spMk id="8" creationId="{E5604417-C2F7-084F-612E-DFB35A63AA9A}"/>
          </ac:spMkLst>
        </pc:spChg>
      </pc:sldChg>
      <pc:sldChg chg="addSp delSp modSp mod">
        <pc:chgData name="Mr Willis" userId="2765ca93-7a01-405e-b58d-65350b177009" providerId="ADAL" clId="{ABA94FE9-082D-4A4E-BA05-334BCEAD4944}" dt="2026-05-21T12:41:22.559" v="2286" actId="478"/>
        <pc:sldMkLst>
          <pc:docMk/>
          <pc:sldMk cId="3114379585" sldId="310"/>
        </pc:sldMkLst>
        <pc:spChg chg="mod">
          <ac:chgData name="Mr Willis" userId="2765ca93-7a01-405e-b58d-65350b177009" providerId="ADAL" clId="{ABA94FE9-082D-4A4E-BA05-334BCEAD4944}" dt="2026-05-21T12:41:18.050" v="2284" actId="20577"/>
          <ac:spMkLst>
            <pc:docMk/>
            <pc:sldMk cId="3114379585" sldId="310"/>
            <ac:spMk id="2" creationId="{E31821AC-0C31-2E09-A802-65CF4AC752E4}"/>
          </ac:spMkLst>
        </pc:spChg>
        <pc:graphicFrameChg chg="add del">
          <ac:chgData name="Mr Willis" userId="2765ca93-7a01-405e-b58d-65350b177009" providerId="ADAL" clId="{ABA94FE9-082D-4A4E-BA05-334BCEAD4944}" dt="2026-05-21T12:41:22.559" v="2286" actId="478"/>
          <ac:graphicFrameMkLst>
            <pc:docMk/>
            <pc:sldMk cId="3114379585" sldId="310"/>
            <ac:graphicFrameMk id="4" creationId="{7CB41BF8-B6AA-A6C8-FD8A-5B67CB484A3F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EA358-69C4-40D2-B84A-6A16ED0D4048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A11997-01C1-400E-A7B8-DE7EED7B8522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Bit</a:t>
          </a:r>
        </a:p>
      </dgm:t>
    </dgm:pt>
    <dgm:pt modelId="{03C2885E-D243-4666-9382-E027F39CD372}" type="parTrans" cxnId="{87E824FF-0C63-4C01-BF7A-17235C884B2E}">
      <dgm:prSet/>
      <dgm:spPr/>
      <dgm:t>
        <a:bodyPr/>
        <a:lstStyle/>
        <a:p>
          <a:endParaRPr lang="en-GB"/>
        </a:p>
      </dgm:t>
    </dgm:pt>
    <dgm:pt modelId="{61F41709-5400-474C-9F65-2AD89288DAAB}" type="sibTrans" cxnId="{87E824FF-0C63-4C01-BF7A-17235C884B2E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35392B27-4B4F-4EE6-AFC9-7CD57C7CF832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Terabyte</a:t>
          </a:r>
        </a:p>
      </dgm:t>
    </dgm:pt>
    <dgm:pt modelId="{5AF21680-4567-4727-AB1B-43A8884D4C3A}" type="parTrans" cxnId="{01BB91FF-4FB6-4B10-B396-0710996D30B9}">
      <dgm:prSet/>
      <dgm:spPr/>
      <dgm:t>
        <a:bodyPr/>
        <a:lstStyle/>
        <a:p>
          <a:endParaRPr lang="en-GB"/>
        </a:p>
      </dgm:t>
    </dgm:pt>
    <dgm:pt modelId="{4EB8C83A-3589-426F-91D4-838441A0E2E8}" type="sibTrans" cxnId="{01BB91FF-4FB6-4B10-B396-0710996D30B9}">
      <dgm:prSet/>
      <dgm:spPr/>
      <dgm:t>
        <a:bodyPr/>
        <a:lstStyle/>
        <a:p>
          <a:endParaRPr lang="en-GB"/>
        </a:p>
      </dgm:t>
    </dgm:pt>
    <dgm:pt modelId="{2DB632FC-B5C3-41C6-9362-B10D74D9EAD6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Byte</a:t>
          </a:r>
        </a:p>
      </dgm:t>
    </dgm:pt>
    <dgm:pt modelId="{9F802A7F-CECB-4B4E-A3EA-550739839CFC}" type="parTrans" cxnId="{7FC50C76-1E06-4AB6-8761-292AB0E5582C}">
      <dgm:prSet/>
      <dgm:spPr/>
      <dgm:t>
        <a:bodyPr/>
        <a:lstStyle/>
        <a:p>
          <a:endParaRPr lang="en-GB"/>
        </a:p>
      </dgm:t>
    </dgm:pt>
    <dgm:pt modelId="{2DD252C6-4B4B-46C9-AE6F-84315BF4C721}" type="sibTrans" cxnId="{7FC50C76-1E06-4AB6-8761-292AB0E5582C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6AEB35D1-4995-4A5E-A03C-2DA995FCABEC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Megabyte</a:t>
          </a:r>
        </a:p>
      </dgm:t>
    </dgm:pt>
    <dgm:pt modelId="{E95AEA08-0649-4663-B744-A8B73E9EB084}" type="parTrans" cxnId="{18AC70F7-B84D-4D2B-ABC7-847E5EB8692E}">
      <dgm:prSet/>
      <dgm:spPr/>
      <dgm:t>
        <a:bodyPr/>
        <a:lstStyle/>
        <a:p>
          <a:endParaRPr lang="en-GB"/>
        </a:p>
      </dgm:t>
    </dgm:pt>
    <dgm:pt modelId="{C5CD167B-803D-45CE-BB3B-88D8E1EFA93B}" type="sibTrans" cxnId="{18AC70F7-B84D-4D2B-ABC7-847E5EB8692E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6E17353F-A77F-48BA-891A-0DE16AF4B557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Gigabyte</a:t>
          </a:r>
        </a:p>
      </dgm:t>
    </dgm:pt>
    <dgm:pt modelId="{4C693132-E3A9-4E5B-B5A1-7C4F57A13069}" type="parTrans" cxnId="{D602987A-7526-4F4C-A162-354D26BC4822}">
      <dgm:prSet/>
      <dgm:spPr/>
      <dgm:t>
        <a:bodyPr/>
        <a:lstStyle/>
        <a:p>
          <a:endParaRPr lang="en-GB"/>
        </a:p>
      </dgm:t>
    </dgm:pt>
    <dgm:pt modelId="{33D68576-77F2-45B4-AF81-D4F880637742}" type="sibTrans" cxnId="{D602987A-7526-4F4C-A162-354D26BC4822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B7F2168E-3F1F-4B5F-9684-443063726090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Kilobyte</a:t>
          </a:r>
        </a:p>
      </dgm:t>
    </dgm:pt>
    <dgm:pt modelId="{5DC97659-82CF-4A5F-A8BD-0BE48F63C9B6}" type="sibTrans" cxnId="{6960392F-847A-41C9-A495-92C564F17859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497460F9-2AAF-4096-9C2D-038FC0D91065}" type="parTrans" cxnId="{6960392F-847A-41C9-A495-92C564F17859}">
      <dgm:prSet/>
      <dgm:spPr/>
      <dgm:t>
        <a:bodyPr/>
        <a:lstStyle/>
        <a:p>
          <a:endParaRPr lang="en-GB"/>
        </a:p>
      </dgm:t>
    </dgm:pt>
    <dgm:pt modelId="{28F3F0A8-30B5-4FA0-9E10-F9814C90EAB7}" type="pres">
      <dgm:prSet presAssocID="{E35EA358-69C4-40D2-B84A-6A16ED0D4048}" presName="Name0" presStyleCnt="0">
        <dgm:presLayoutVars>
          <dgm:dir/>
          <dgm:resizeHandles val="exact"/>
        </dgm:presLayoutVars>
      </dgm:prSet>
      <dgm:spPr/>
    </dgm:pt>
    <dgm:pt modelId="{E2294531-C68F-4267-AEC3-E2B6BF2D75AF}" type="pres">
      <dgm:prSet presAssocID="{67A11997-01C1-400E-A7B8-DE7EED7B8522}" presName="node" presStyleLbl="node1" presStyleIdx="0" presStyleCnt="6">
        <dgm:presLayoutVars>
          <dgm:bulletEnabled val="1"/>
        </dgm:presLayoutVars>
      </dgm:prSet>
      <dgm:spPr/>
    </dgm:pt>
    <dgm:pt modelId="{284D07C2-6AEC-417E-8CFC-C669AE92B827}" type="pres">
      <dgm:prSet presAssocID="{61F41709-5400-474C-9F65-2AD89288DAAB}" presName="sibTrans" presStyleLbl="sibTrans2D1" presStyleIdx="0" presStyleCnt="5"/>
      <dgm:spPr/>
    </dgm:pt>
    <dgm:pt modelId="{A310FAAA-46DB-49C9-8835-B8FF426B015C}" type="pres">
      <dgm:prSet presAssocID="{61F41709-5400-474C-9F65-2AD89288DAAB}" presName="connectorText" presStyleLbl="sibTrans2D1" presStyleIdx="0" presStyleCnt="5"/>
      <dgm:spPr/>
    </dgm:pt>
    <dgm:pt modelId="{78F8A5F7-6ABD-43DA-AF20-BC35D72BE3C6}" type="pres">
      <dgm:prSet presAssocID="{2DB632FC-B5C3-41C6-9362-B10D74D9EAD6}" presName="node" presStyleLbl="node1" presStyleIdx="1" presStyleCnt="6">
        <dgm:presLayoutVars>
          <dgm:bulletEnabled val="1"/>
        </dgm:presLayoutVars>
      </dgm:prSet>
      <dgm:spPr/>
    </dgm:pt>
    <dgm:pt modelId="{B522CCBF-0E58-4D61-A821-AA3AA419DB62}" type="pres">
      <dgm:prSet presAssocID="{2DD252C6-4B4B-46C9-AE6F-84315BF4C721}" presName="sibTrans" presStyleLbl="sibTrans2D1" presStyleIdx="1" presStyleCnt="5"/>
      <dgm:spPr/>
    </dgm:pt>
    <dgm:pt modelId="{0317FC95-2FA4-41CE-A90C-A6FC8034D26F}" type="pres">
      <dgm:prSet presAssocID="{2DD252C6-4B4B-46C9-AE6F-84315BF4C721}" presName="connectorText" presStyleLbl="sibTrans2D1" presStyleIdx="1" presStyleCnt="5"/>
      <dgm:spPr/>
    </dgm:pt>
    <dgm:pt modelId="{389A58B5-F506-406D-91F4-2372D145584A}" type="pres">
      <dgm:prSet presAssocID="{B7F2168E-3F1F-4B5F-9684-443063726090}" presName="node" presStyleLbl="node1" presStyleIdx="2" presStyleCnt="6">
        <dgm:presLayoutVars>
          <dgm:bulletEnabled val="1"/>
        </dgm:presLayoutVars>
      </dgm:prSet>
      <dgm:spPr/>
    </dgm:pt>
    <dgm:pt modelId="{6911983D-6329-46F0-820E-B74A974BA48B}" type="pres">
      <dgm:prSet presAssocID="{5DC97659-82CF-4A5F-A8BD-0BE48F63C9B6}" presName="sibTrans" presStyleLbl="sibTrans2D1" presStyleIdx="2" presStyleCnt="5"/>
      <dgm:spPr/>
    </dgm:pt>
    <dgm:pt modelId="{8B7C8759-B1AC-4B37-8B52-6A243E52FA93}" type="pres">
      <dgm:prSet presAssocID="{5DC97659-82CF-4A5F-A8BD-0BE48F63C9B6}" presName="connectorText" presStyleLbl="sibTrans2D1" presStyleIdx="2" presStyleCnt="5"/>
      <dgm:spPr/>
    </dgm:pt>
    <dgm:pt modelId="{E8CC75C1-76C3-4725-88E2-82D91B5E1FF1}" type="pres">
      <dgm:prSet presAssocID="{6AEB35D1-4995-4A5E-A03C-2DA995FCABEC}" presName="node" presStyleLbl="node1" presStyleIdx="3" presStyleCnt="6">
        <dgm:presLayoutVars>
          <dgm:bulletEnabled val="1"/>
        </dgm:presLayoutVars>
      </dgm:prSet>
      <dgm:spPr/>
    </dgm:pt>
    <dgm:pt modelId="{4D769E0B-76BE-4419-B16C-18C4828A9537}" type="pres">
      <dgm:prSet presAssocID="{C5CD167B-803D-45CE-BB3B-88D8E1EFA93B}" presName="sibTrans" presStyleLbl="sibTrans2D1" presStyleIdx="3" presStyleCnt="5"/>
      <dgm:spPr/>
    </dgm:pt>
    <dgm:pt modelId="{FF147741-BF79-43B9-8BDF-BC20FF791383}" type="pres">
      <dgm:prSet presAssocID="{C5CD167B-803D-45CE-BB3B-88D8E1EFA93B}" presName="connectorText" presStyleLbl="sibTrans2D1" presStyleIdx="3" presStyleCnt="5"/>
      <dgm:spPr/>
    </dgm:pt>
    <dgm:pt modelId="{FA2980A9-7BC9-4617-949B-755BF8BE9C3C}" type="pres">
      <dgm:prSet presAssocID="{6E17353F-A77F-48BA-891A-0DE16AF4B557}" presName="node" presStyleLbl="node1" presStyleIdx="4" presStyleCnt="6">
        <dgm:presLayoutVars>
          <dgm:bulletEnabled val="1"/>
        </dgm:presLayoutVars>
      </dgm:prSet>
      <dgm:spPr/>
    </dgm:pt>
    <dgm:pt modelId="{5C592538-11FD-48FB-94E9-341C9827FE67}" type="pres">
      <dgm:prSet presAssocID="{33D68576-77F2-45B4-AF81-D4F880637742}" presName="sibTrans" presStyleLbl="sibTrans2D1" presStyleIdx="4" presStyleCnt="5"/>
      <dgm:spPr/>
    </dgm:pt>
    <dgm:pt modelId="{4704CF8B-57F9-4EAB-881E-75708CD8E55E}" type="pres">
      <dgm:prSet presAssocID="{33D68576-77F2-45B4-AF81-D4F880637742}" presName="connectorText" presStyleLbl="sibTrans2D1" presStyleIdx="4" presStyleCnt="5"/>
      <dgm:spPr/>
    </dgm:pt>
    <dgm:pt modelId="{422A63BD-B6B1-4EE1-BC8C-79F7EE654899}" type="pres">
      <dgm:prSet presAssocID="{35392B27-4B4F-4EE6-AFC9-7CD57C7CF832}" presName="node" presStyleLbl="node1" presStyleIdx="5" presStyleCnt="6">
        <dgm:presLayoutVars>
          <dgm:bulletEnabled val="1"/>
        </dgm:presLayoutVars>
      </dgm:prSet>
      <dgm:spPr/>
    </dgm:pt>
  </dgm:ptLst>
  <dgm:cxnLst>
    <dgm:cxn modelId="{FC47690A-EEC7-43C1-B266-B114020487DE}" type="presOf" srcId="{67A11997-01C1-400E-A7B8-DE7EED7B8522}" destId="{E2294531-C68F-4267-AEC3-E2B6BF2D75AF}" srcOrd="0" destOrd="0" presId="urn:microsoft.com/office/officeart/2005/8/layout/process1"/>
    <dgm:cxn modelId="{B7C81D24-7DC5-4AA0-ADA0-D2CE62C4521F}" type="presOf" srcId="{2DD252C6-4B4B-46C9-AE6F-84315BF4C721}" destId="{B522CCBF-0E58-4D61-A821-AA3AA419DB62}" srcOrd="0" destOrd="0" presId="urn:microsoft.com/office/officeart/2005/8/layout/process1"/>
    <dgm:cxn modelId="{6960392F-847A-41C9-A495-92C564F17859}" srcId="{E35EA358-69C4-40D2-B84A-6A16ED0D4048}" destId="{B7F2168E-3F1F-4B5F-9684-443063726090}" srcOrd="2" destOrd="0" parTransId="{497460F9-2AAF-4096-9C2D-038FC0D91065}" sibTransId="{5DC97659-82CF-4A5F-A8BD-0BE48F63C9B6}"/>
    <dgm:cxn modelId="{3882103E-66E3-4619-AE36-A01EB2EA1D9C}" type="presOf" srcId="{5DC97659-82CF-4A5F-A8BD-0BE48F63C9B6}" destId="{8B7C8759-B1AC-4B37-8B52-6A243E52FA93}" srcOrd="1" destOrd="0" presId="urn:microsoft.com/office/officeart/2005/8/layout/process1"/>
    <dgm:cxn modelId="{7FC50C76-1E06-4AB6-8761-292AB0E5582C}" srcId="{E35EA358-69C4-40D2-B84A-6A16ED0D4048}" destId="{2DB632FC-B5C3-41C6-9362-B10D74D9EAD6}" srcOrd="1" destOrd="0" parTransId="{9F802A7F-CECB-4B4E-A3EA-550739839CFC}" sibTransId="{2DD252C6-4B4B-46C9-AE6F-84315BF4C721}"/>
    <dgm:cxn modelId="{D602987A-7526-4F4C-A162-354D26BC4822}" srcId="{E35EA358-69C4-40D2-B84A-6A16ED0D4048}" destId="{6E17353F-A77F-48BA-891A-0DE16AF4B557}" srcOrd="4" destOrd="0" parTransId="{4C693132-E3A9-4E5B-B5A1-7C4F57A13069}" sibTransId="{33D68576-77F2-45B4-AF81-D4F880637742}"/>
    <dgm:cxn modelId="{718CA17A-72B3-484C-ABD1-AC9B5F68BC0F}" type="presOf" srcId="{61F41709-5400-474C-9F65-2AD89288DAAB}" destId="{A310FAAA-46DB-49C9-8835-B8FF426B015C}" srcOrd="1" destOrd="0" presId="urn:microsoft.com/office/officeart/2005/8/layout/process1"/>
    <dgm:cxn modelId="{EE8C1581-123D-43F4-ACC7-18ECA18E0BB4}" type="presOf" srcId="{6AEB35D1-4995-4A5E-A03C-2DA995FCABEC}" destId="{E8CC75C1-76C3-4725-88E2-82D91B5E1FF1}" srcOrd="0" destOrd="0" presId="urn:microsoft.com/office/officeart/2005/8/layout/process1"/>
    <dgm:cxn modelId="{645E9582-EAD0-462F-A76F-B8CA52FE58B2}" type="presOf" srcId="{B7F2168E-3F1F-4B5F-9684-443063726090}" destId="{389A58B5-F506-406D-91F4-2372D145584A}" srcOrd="0" destOrd="0" presId="urn:microsoft.com/office/officeart/2005/8/layout/process1"/>
    <dgm:cxn modelId="{78692E8D-50F0-4A65-A7D2-DF40D9F21C15}" type="presOf" srcId="{C5CD167B-803D-45CE-BB3B-88D8E1EFA93B}" destId="{4D769E0B-76BE-4419-B16C-18C4828A9537}" srcOrd="0" destOrd="0" presId="urn:microsoft.com/office/officeart/2005/8/layout/process1"/>
    <dgm:cxn modelId="{97291690-5A10-46EC-96A9-EEC86FFFF7E0}" type="presOf" srcId="{6E17353F-A77F-48BA-891A-0DE16AF4B557}" destId="{FA2980A9-7BC9-4617-949B-755BF8BE9C3C}" srcOrd="0" destOrd="0" presId="urn:microsoft.com/office/officeart/2005/8/layout/process1"/>
    <dgm:cxn modelId="{5C6EECAE-1DB9-4752-A628-20A82CD218A3}" type="presOf" srcId="{5DC97659-82CF-4A5F-A8BD-0BE48F63C9B6}" destId="{6911983D-6329-46F0-820E-B74A974BA48B}" srcOrd="0" destOrd="0" presId="urn:microsoft.com/office/officeart/2005/8/layout/process1"/>
    <dgm:cxn modelId="{052534B4-0EB4-4687-A13A-5639BB371AFA}" type="presOf" srcId="{E35EA358-69C4-40D2-B84A-6A16ED0D4048}" destId="{28F3F0A8-30B5-4FA0-9E10-F9814C90EAB7}" srcOrd="0" destOrd="0" presId="urn:microsoft.com/office/officeart/2005/8/layout/process1"/>
    <dgm:cxn modelId="{68C5FAB7-7C3D-42B6-867A-91222495BEEB}" type="presOf" srcId="{61F41709-5400-474C-9F65-2AD89288DAAB}" destId="{284D07C2-6AEC-417E-8CFC-C669AE92B827}" srcOrd="0" destOrd="0" presId="urn:microsoft.com/office/officeart/2005/8/layout/process1"/>
    <dgm:cxn modelId="{6CD3FFB9-0AC4-4DF1-BFC1-21AFC300AA31}" type="presOf" srcId="{35392B27-4B4F-4EE6-AFC9-7CD57C7CF832}" destId="{422A63BD-B6B1-4EE1-BC8C-79F7EE654899}" srcOrd="0" destOrd="0" presId="urn:microsoft.com/office/officeart/2005/8/layout/process1"/>
    <dgm:cxn modelId="{1B3E8EBD-23B9-4922-B679-6FE52242444D}" type="presOf" srcId="{33D68576-77F2-45B4-AF81-D4F880637742}" destId="{5C592538-11FD-48FB-94E9-341C9827FE67}" srcOrd="0" destOrd="0" presId="urn:microsoft.com/office/officeart/2005/8/layout/process1"/>
    <dgm:cxn modelId="{AB87F0D7-9D72-47D1-9543-1332D620224E}" type="presOf" srcId="{C5CD167B-803D-45CE-BB3B-88D8E1EFA93B}" destId="{FF147741-BF79-43B9-8BDF-BC20FF791383}" srcOrd="1" destOrd="0" presId="urn:microsoft.com/office/officeart/2005/8/layout/process1"/>
    <dgm:cxn modelId="{AAA506E5-586D-46DE-A3EB-A87361EA9F94}" type="presOf" srcId="{2DD252C6-4B4B-46C9-AE6F-84315BF4C721}" destId="{0317FC95-2FA4-41CE-A90C-A6FC8034D26F}" srcOrd="1" destOrd="0" presId="urn:microsoft.com/office/officeart/2005/8/layout/process1"/>
    <dgm:cxn modelId="{AF5265F1-D1CE-43B3-B133-E576E00C8F14}" type="presOf" srcId="{33D68576-77F2-45B4-AF81-D4F880637742}" destId="{4704CF8B-57F9-4EAB-881E-75708CD8E55E}" srcOrd="1" destOrd="0" presId="urn:microsoft.com/office/officeart/2005/8/layout/process1"/>
    <dgm:cxn modelId="{FD0957F3-1ADF-40EF-9A28-47B7F26D167C}" type="presOf" srcId="{2DB632FC-B5C3-41C6-9362-B10D74D9EAD6}" destId="{78F8A5F7-6ABD-43DA-AF20-BC35D72BE3C6}" srcOrd="0" destOrd="0" presId="urn:microsoft.com/office/officeart/2005/8/layout/process1"/>
    <dgm:cxn modelId="{18AC70F7-B84D-4D2B-ABC7-847E5EB8692E}" srcId="{E35EA358-69C4-40D2-B84A-6A16ED0D4048}" destId="{6AEB35D1-4995-4A5E-A03C-2DA995FCABEC}" srcOrd="3" destOrd="0" parTransId="{E95AEA08-0649-4663-B744-A8B73E9EB084}" sibTransId="{C5CD167B-803D-45CE-BB3B-88D8E1EFA93B}"/>
    <dgm:cxn modelId="{87E824FF-0C63-4C01-BF7A-17235C884B2E}" srcId="{E35EA358-69C4-40D2-B84A-6A16ED0D4048}" destId="{67A11997-01C1-400E-A7B8-DE7EED7B8522}" srcOrd="0" destOrd="0" parTransId="{03C2885E-D243-4666-9382-E027F39CD372}" sibTransId="{61F41709-5400-474C-9F65-2AD89288DAAB}"/>
    <dgm:cxn modelId="{01BB91FF-4FB6-4B10-B396-0710996D30B9}" srcId="{E35EA358-69C4-40D2-B84A-6A16ED0D4048}" destId="{35392B27-4B4F-4EE6-AFC9-7CD57C7CF832}" srcOrd="5" destOrd="0" parTransId="{5AF21680-4567-4727-AB1B-43A8884D4C3A}" sibTransId="{4EB8C83A-3589-426F-91D4-838441A0E2E8}"/>
    <dgm:cxn modelId="{39D8F775-3D10-4FE2-B0CF-309C270A5A37}" type="presParOf" srcId="{28F3F0A8-30B5-4FA0-9E10-F9814C90EAB7}" destId="{E2294531-C68F-4267-AEC3-E2B6BF2D75AF}" srcOrd="0" destOrd="0" presId="urn:microsoft.com/office/officeart/2005/8/layout/process1"/>
    <dgm:cxn modelId="{4F393822-9337-4DFD-A3EA-0017FEAC5080}" type="presParOf" srcId="{28F3F0A8-30B5-4FA0-9E10-F9814C90EAB7}" destId="{284D07C2-6AEC-417E-8CFC-C669AE92B827}" srcOrd="1" destOrd="0" presId="urn:microsoft.com/office/officeart/2005/8/layout/process1"/>
    <dgm:cxn modelId="{07D08398-52BE-4820-844E-B256224F8D01}" type="presParOf" srcId="{284D07C2-6AEC-417E-8CFC-C669AE92B827}" destId="{A310FAAA-46DB-49C9-8835-B8FF426B015C}" srcOrd="0" destOrd="0" presId="urn:microsoft.com/office/officeart/2005/8/layout/process1"/>
    <dgm:cxn modelId="{77D61138-D098-4152-A3B1-440D90E9B0AF}" type="presParOf" srcId="{28F3F0A8-30B5-4FA0-9E10-F9814C90EAB7}" destId="{78F8A5F7-6ABD-43DA-AF20-BC35D72BE3C6}" srcOrd="2" destOrd="0" presId="urn:microsoft.com/office/officeart/2005/8/layout/process1"/>
    <dgm:cxn modelId="{7EA8B0BD-BEC0-4A56-8B3B-8A8E8130F353}" type="presParOf" srcId="{28F3F0A8-30B5-4FA0-9E10-F9814C90EAB7}" destId="{B522CCBF-0E58-4D61-A821-AA3AA419DB62}" srcOrd="3" destOrd="0" presId="urn:microsoft.com/office/officeart/2005/8/layout/process1"/>
    <dgm:cxn modelId="{E514EEF9-ACA2-480D-AFC6-3D5030EFAC0E}" type="presParOf" srcId="{B522CCBF-0E58-4D61-A821-AA3AA419DB62}" destId="{0317FC95-2FA4-41CE-A90C-A6FC8034D26F}" srcOrd="0" destOrd="0" presId="urn:microsoft.com/office/officeart/2005/8/layout/process1"/>
    <dgm:cxn modelId="{4BBA515C-6C03-48B1-AFD3-AD558D7A7542}" type="presParOf" srcId="{28F3F0A8-30B5-4FA0-9E10-F9814C90EAB7}" destId="{389A58B5-F506-406D-91F4-2372D145584A}" srcOrd="4" destOrd="0" presId="urn:microsoft.com/office/officeart/2005/8/layout/process1"/>
    <dgm:cxn modelId="{7ED4C629-AFA9-4B3F-9C73-7479FFC282A1}" type="presParOf" srcId="{28F3F0A8-30B5-4FA0-9E10-F9814C90EAB7}" destId="{6911983D-6329-46F0-820E-B74A974BA48B}" srcOrd="5" destOrd="0" presId="urn:microsoft.com/office/officeart/2005/8/layout/process1"/>
    <dgm:cxn modelId="{44961CB9-039F-427B-AC6E-AAB4B774C0A4}" type="presParOf" srcId="{6911983D-6329-46F0-820E-B74A974BA48B}" destId="{8B7C8759-B1AC-4B37-8B52-6A243E52FA93}" srcOrd="0" destOrd="0" presId="urn:microsoft.com/office/officeart/2005/8/layout/process1"/>
    <dgm:cxn modelId="{06F30CDA-22E5-4E2A-AD8C-392D05DECA4E}" type="presParOf" srcId="{28F3F0A8-30B5-4FA0-9E10-F9814C90EAB7}" destId="{E8CC75C1-76C3-4725-88E2-82D91B5E1FF1}" srcOrd="6" destOrd="0" presId="urn:microsoft.com/office/officeart/2005/8/layout/process1"/>
    <dgm:cxn modelId="{A394A500-C13E-4FCE-9F27-1E8FE048D1F3}" type="presParOf" srcId="{28F3F0A8-30B5-4FA0-9E10-F9814C90EAB7}" destId="{4D769E0B-76BE-4419-B16C-18C4828A9537}" srcOrd="7" destOrd="0" presId="urn:microsoft.com/office/officeart/2005/8/layout/process1"/>
    <dgm:cxn modelId="{0C36F017-3DBC-4E89-9D2D-A7115B10D13D}" type="presParOf" srcId="{4D769E0B-76BE-4419-B16C-18C4828A9537}" destId="{FF147741-BF79-43B9-8BDF-BC20FF791383}" srcOrd="0" destOrd="0" presId="urn:microsoft.com/office/officeart/2005/8/layout/process1"/>
    <dgm:cxn modelId="{E0687A26-59F0-4098-965E-F4D9560AECC3}" type="presParOf" srcId="{28F3F0A8-30B5-4FA0-9E10-F9814C90EAB7}" destId="{FA2980A9-7BC9-4617-949B-755BF8BE9C3C}" srcOrd="8" destOrd="0" presId="urn:microsoft.com/office/officeart/2005/8/layout/process1"/>
    <dgm:cxn modelId="{2AB4E3BF-CD6F-41CA-A132-B1C2FB9FF088}" type="presParOf" srcId="{28F3F0A8-30B5-4FA0-9E10-F9814C90EAB7}" destId="{5C592538-11FD-48FB-94E9-341C9827FE67}" srcOrd="9" destOrd="0" presId="urn:microsoft.com/office/officeart/2005/8/layout/process1"/>
    <dgm:cxn modelId="{B80C6A32-9E58-4D0C-9089-726674EFDB7B}" type="presParOf" srcId="{5C592538-11FD-48FB-94E9-341C9827FE67}" destId="{4704CF8B-57F9-4EAB-881E-75708CD8E55E}" srcOrd="0" destOrd="0" presId="urn:microsoft.com/office/officeart/2005/8/layout/process1"/>
    <dgm:cxn modelId="{030846EE-245C-45F9-9F4D-35F42A762A5F}" type="presParOf" srcId="{28F3F0A8-30B5-4FA0-9E10-F9814C90EAB7}" destId="{422A63BD-B6B1-4EE1-BC8C-79F7EE654899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5EA358-69C4-40D2-B84A-6A16ED0D4048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A11997-01C1-400E-A7B8-DE7EED7B8522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Bit</a:t>
          </a:r>
        </a:p>
      </dgm:t>
    </dgm:pt>
    <dgm:pt modelId="{61F41709-5400-474C-9F65-2AD89288DAAB}" type="sibTrans" cxnId="{87E824FF-0C63-4C01-BF7A-17235C884B2E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3C2885E-D243-4666-9382-E027F39CD372}" type="parTrans" cxnId="{87E824FF-0C63-4C01-BF7A-17235C884B2E}">
      <dgm:prSet/>
      <dgm:spPr/>
      <dgm:t>
        <a:bodyPr/>
        <a:lstStyle/>
        <a:p>
          <a:endParaRPr lang="en-GB"/>
        </a:p>
      </dgm:t>
    </dgm:pt>
    <dgm:pt modelId="{EB83B884-DAA2-4A0C-A9B5-26B956488F5E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Byte</a:t>
          </a:r>
        </a:p>
      </dgm:t>
    </dgm:pt>
    <dgm:pt modelId="{1AE0FBDB-C28B-4755-8DF1-C0C7384D3CE1}" type="parTrans" cxnId="{81917614-B9C6-454A-A75A-BB4BB250A9B1}">
      <dgm:prSet/>
      <dgm:spPr/>
      <dgm:t>
        <a:bodyPr/>
        <a:lstStyle/>
        <a:p>
          <a:endParaRPr lang="en-GB"/>
        </a:p>
      </dgm:t>
    </dgm:pt>
    <dgm:pt modelId="{09DDC2A3-7AC7-48DE-9CEE-2E2D17C5B88A}" type="sibTrans" cxnId="{81917614-B9C6-454A-A75A-BB4BB250A9B1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385B3DE5-64A1-4E12-A310-06218D5D84C3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Kilobyte</a:t>
          </a:r>
        </a:p>
      </dgm:t>
    </dgm:pt>
    <dgm:pt modelId="{5C6613E4-5A29-463E-A4ED-0C3A5AA6980F}" type="parTrans" cxnId="{CEC01189-110A-4725-9870-61D6265D09B9}">
      <dgm:prSet/>
      <dgm:spPr/>
      <dgm:t>
        <a:bodyPr/>
        <a:lstStyle/>
        <a:p>
          <a:endParaRPr lang="en-GB"/>
        </a:p>
      </dgm:t>
    </dgm:pt>
    <dgm:pt modelId="{A8BF4F1A-3C1A-4FC6-B5F4-A540246334EC}" type="sibTrans" cxnId="{CEC01189-110A-4725-9870-61D6265D09B9}">
      <dgm:prSet/>
      <dgm:spPr/>
      <dgm:t>
        <a:bodyPr/>
        <a:lstStyle/>
        <a:p>
          <a:endParaRPr lang="en-GB"/>
        </a:p>
      </dgm:t>
    </dgm:pt>
    <dgm:pt modelId="{AB7DF420-9E95-43BD-8443-5C3EE4DFC2DF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Megabyte</a:t>
          </a:r>
        </a:p>
      </dgm:t>
    </dgm:pt>
    <dgm:pt modelId="{FE0613DC-38E5-430D-95EE-FC6FC1807C1E}" type="parTrans" cxnId="{B625A624-2B44-4569-B8CC-3E7373A21221}">
      <dgm:prSet/>
      <dgm:spPr/>
      <dgm:t>
        <a:bodyPr/>
        <a:lstStyle/>
        <a:p>
          <a:endParaRPr lang="en-GB"/>
        </a:p>
      </dgm:t>
    </dgm:pt>
    <dgm:pt modelId="{4304CE15-0654-42B6-89EF-7FAA58E4A0DC}" type="sibTrans" cxnId="{B625A624-2B44-4569-B8CC-3E7373A21221}">
      <dgm:prSet/>
      <dgm:spPr/>
      <dgm:t>
        <a:bodyPr/>
        <a:lstStyle/>
        <a:p>
          <a:endParaRPr lang="en-GB"/>
        </a:p>
      </dgm:t>
    </dgm:pt>
    <dgm:pt modelId="{A375206E-ACD5-438F-9541-D9827A05E25F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Gigabyte</a:t>
          </a:r>
        </a:p>
      </dgm:t>
    </dgm:pt>
    <dgm:pt modelId="{9A12A9D7-8959-4202-B46B-27B33D6E507A}" type="parTrans" cxnId="{C010A03A-7E5C-4B9C-92AC-54EF1F079E58}">
      <dgm:prSet/>
      <dgm:spPr/>
      <dgm:t>
        <a:bodyPr/>
        <a:lstStyle/>
        <a:p>
          <a:endParaRPr lang="en-GB"/>
        </a:p>
      </dgm:t>
    </dgm:pt>
    <dgm:pt modelId="{22CE9F3A-26FD-439D-A006-EAA284CACA89}" type="sibTrans" cxnId="{C010A03A-7E5C-4B9C-92AC-54EF1F079E58}">
      <dgm:prSet/>
      <dgm:spPr/>
      <dgm:t>
        <a:bodyPr/>
        <a:lstStyle/>
        <a:p>
          <a:endParaRPr lang="en-GB"/>
        </a:p>
      </dgm:t>
    </dgm:pt>
    <dgm:pt modelId="{3FA61F0D-7630-4AEA-8117-E10330EB7482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Terabyte</a:t>
          </a:r>
        </a:p>
      </dgm:t>
    </dgm:pt>
    <dgm:pt modelId="{A66B1633-A734-4794-B8BE-A53CB06CF362}" type="parTrans" cxnId="{AD1CC43B-D3ED-4F05-94DA-BDF0C4B44E31}">
      <dgm:prSet/>
      <dgm:spPr/>
      <dgm:t>
        <a:bodyPr/>
        <a:lstStyle/>
        <a:p>
          <a:endParaRPr lang="en-GB"/>
        </a:p>
      </dgm:t>
    </dgm:pt>
    <dgm:pt modelId="{2E03D58C-94B2-452C-88FA-7FB19B269DD5}" type="sibTrans" cxnId="{AD1CC43B-D3ED-4F05-94DA-BDF0C4B44E31}">
      <dgm:prSet/>
      <dgm:spPr/>
      <dgm:t>
        <a:bodyPr/>
        <a:lstStyle/>
        <a:p>
          <a:endParaRPr lang="en-GB"/>
        </a:p>
      </dgm:t>
    </dgm:pt>
    <dgm:pt modelId="{28F3F0A8-30B5-4FA0-9E10-F9814C90EAB7}" type="pres">
      <dgm:prSet presAssocID="{E35EA358-69C4-40D2-B84A-6A16ED0D4048}" presName="Name0" presStyleCnt="0">
        <dgm:presLayoutVars>
          <dgm:dir/>
          <dgm:resizeHandles val="exact"/>
        </dgm:presLayoutVars>
      </dgm:prSet>
      <dgm:spPr/>
    </dgm:pt>
    <dgm:pt modelId="{E2294531-C68F-4267-AEC3-E2B6BF2D75AF}" type="pres">
      <dgm:prSet presAssocID="{67A11997-01C1-400E-A7B8-DE7EED7B8522}" presName="node" presStyleLbl="node1" presStyleIdx="0" presStyleCnt="6">
        <dgm:presLayoutVars>
          <dgm:bulletEnabled val="1"/>
        </dgm:presLayoutVars>
      </dgm:prSet>
      <dgm:spPr/>
    </dgm:pt>
    <dgm:pt modelId="{284D07C2-6AEC-417E-8CFC-C669AE92B827}" type="pres">
      <dgm:prSet presAssocID="{61F41709-5400-474C-9F65-2AD89288DAAB}" presName="sibTrans" presStyleLbl="sibTrans2D1" presStyleIdx="0" presStyleCnt="5"/>
      <dgm:spPr/>
    </dgm:pt>
    <dgm:pt modelId="{A310FAAA-46DB-49C9-8835-B8FF426B015C}" type="pres">
      <dgm:prSet presAssocID="{61F41709-5400-474C-9F65-2AD89288DAAB}" presName="connectorText" presStyleLbl="sibTrans2D1" presStyleIdx="0" presStyleCnt="5"/>
      <dgm:spPr/>
    </dgm:pt>
    <dgm:pt modelId="{61E51259-10E8-4790-8202-12145CF358CD}" type="pres">
      <dgm:prSet presAssocID="{EB83B884-DAA2-4A0C-A9B5-26B956488F5E}" presName="node" presStyleLbl="node1" presStyleIdx="1" presStyleCnt="6">
        <dgm:presLayoutVars>
          <dgm:bulletEnabled val="1"/>
        </dgm:presLayoutVars>
      </dgm:prSet>
      <dgm:spPr/>
    </dgm:pt>
    <dgm:pt modelId="{5E4DEC93-1C16-444A-AB17-CCDEAD10F840}" type="pres">
      <dgm:prSet presAssocID="{09DDC2A3-7AC7-48DE-9CEE-2E2D17C5B88A}" presName="sibTrans" presStyleLbl="sibTrans2D1" presStyleIdx="1" presStyleCnt="5"/>
      <dgm:spPr/>
    </dgm:pt>
    <dgm:pt modelId="{002819AE-5EEF-4238-B08E-A4EFE287C649}" type="pres">
      <dgm:prSet presAssocID="{09DDC2A3-7AC7-48DE-9CEE-2E2D17C5B88A}" presName="connectorText" presStyleLbl="sibTrans2D1" presStyleIdx="1" presStyleCnt="5"/>
      <dgm:spPr/>
    </dgm:pt>
    <dgm:pt modelId="{866ED79C-D70C-4D52-B026-6C19C7E7C541}" type="pres">
      <dgm:prSet presAssocID="{385B3DE5-64A1-4E12-A310-06218D5D84C3}" presName="node" presStyleLbl="node1" presStyleIdx="2" presStyleCnt="6">
        <dgm:presLayoutVars>
          <dgm:bulletEnabled val="1"/>
        </dgm:presLayoutVars>
      </dgm:prSet>
      <dgm:spPr/>
    </dgm:pt>
    <dgm:pt modelId="{AC693021-BF18-473F-ACD3-3CFF23A5E361}" type="pres">
      <dgm:prSet presAssocID="{A8BF4F1A-3C1A-4FC6-B5F4-A540246334EC}" presName="sibTrans" presStyleLbl="sibTrans2D1" presStyleIdx="2" presStyleCnt="5"/>
      <dgm:spPr/>
    </dgm:pt>
    <dgm:pt modelId="{AA87691E-1B95-4290-A872-B1C4DA0BE292}" type="pres">
      <dgm:prSet presAssocID="{A8BF4F1A-3C1A-4FC6-B5F4-A540246334EC}" presName="connectorText" presStyleLbl="sibTrans2D1" presStyleIdx="2" presStyleCnt="5"/>
      <dgm:spPr/>
    </dgm:pt>
    <dgm:pt modelId="{A64B14B7-127B-49EF-B4D7-5A1177E1B9F1}" type="pres">
      <dgm:prSet presAssocID="{AB7DF420-9E95-43BD-8443-5C3EE4DFC2DF}" presName="node" presStyleLbl="node1" presStyleIdx="3" presStyleCnt="6">
        <dgm:presLayoutVars>
          <dgm:bulletEnabled val="1"/>
        </dgm:presLayoutVars>
      </dgm:prSet>
      <dgm:spPr/>
    </dgm:pt>
    <dgm:pt modelId="{F5866D44-6FBE-413E-A3BD-15F133E06528}" type="pres">
      <dgm:prSet presAssocID="{4304CE15-0654-42B6-89EF-7FAA58E4A0DC}" presName="sibTrans" presStyleLbl="sibTrans2D1" presStyleIdx="3" presStyleCnt="5"/>
      <dgm:spPr/>
    </dgm:pt>
    <dgm:pt modelId="{C775EF85-312C-4AA3-A9D1-D67BE3D122D8}" type="pres">
      <dgm:prSet presAssocID="{4304CE15-0654-42B6-89EF-7FAA58E4A0DC}" presName="connectorText" presStyleLbl="sibTrans2D1" presStyleIdx="3" presStyleCnt="5"/>
      <dgm:spPr/>
    </dgm:pt>
    <dgm:pt modelId="{FBB1F844-CE1A-425C-AD65-2E0966913979}" type="pres">
      <dgm:prSet presAssocID="{A375206E-ACD5-438F-9541-D9827A05E25F}" presName="node" presStyleLbl="node1" presStyleIdx="4" presStyleCnt="6">
        <dgm:presLayoutVars>
          <dgm:bulletEnabled val="1"/>
        </dgm:presLayoutVars>
      </dgm:prSet>
      <dgm:spPr/>
    </dgm:pt>
    <dgm:pt modelId="{C2D961ED-1DC5-4F90-AEFF-254631DC9C6A}" type="pres">
      <dgm:prSet presAssocID="{22CE9F3A-26FD-439D-A006-EAA284CACA89}" presName="sibTrans" presStyleLbl="sibTrans2D1" presStyleIdx="4" presStyleCnt="5"/>
      <dgm:spPr/>
    </dgm:pt>
    <dgm:pt modelId="{7D0371C2-E16F-4745-8362-ADFE8D01656E}" type="pres">
      <dgm:prSet presAssocID="{22CE9F3A-26FD-439D-A006-EAA284CACA89}" presName="connectorText" presStyleLbl="sibTrans2D1" presStyleIdx="4" presStyleCnt="5"/>
      <dgm:spPr/>
    </dgm:pt>
    <dgm:pt modelId="{B4079B63-0392-4A68-9E3D-E3B845E28A0F}" type="pres">
      <dgm:prSet presAssocID="{3FA61F0D-7630-4AEA-8117-E10330EB7482}" presName="node" presStyleLbl="node1" presStyleIdx="5" presStyleCnt="6">
        <dgm:presLayoutVars>
          <dgm:bulletEnabled val="1"/>
        </dgm:presLayoutVars>
      </dgm:prSet>
      <dgm:spPr/>
    </dgm:pt>
  </dgm:ptLst>
  <dgm:cxnLst>
    <dgm:cxn modelId="{38541505-228B-4486-B5D6-EA197B503A56}" type="presOf" srcId="{385B3DE5-64A1-4E12-A310-06218D5D84C3}" destId="{866ED79C-D70C-4D52-B026-6C19C7E7C541}" srcOrd="0" destOrd="0" presId="urn:microsoft.com/office/officeart/2005/8/layout/process1"/>
    <dgm:cxn modelId="{FC47690A-EEC7-43C1-B266-B114020487DE}" type="presOf" srcId="{67A11997-01C1-400E-A7B8-DE7EED7B8522}" destId="{E2294531-C68F-4267-AEC3-E2B6BF2D75AF}" srcOrd="0" destOrd="0" presId="urn:microsoft.com/office/officeart/2005/8/layout/process1"/>
    <dgm:cxn modelId="{81917614-B9C6-454A-A75A-BB4BB250A9B1}" srcId="{E35EA358-69C4-40D2-B84A-6A16ED0D4048}" destId="{EB83B884-DAA2-4A0C-A9B5-26B956488F5E}" srcOrd="1" destOrd="0" parTransId="{1AE0FBDB-C28B-4755-8DF1-C0C7384D3CE1}" sibTransId="{09DDC2A3-7AC7-48DE-9CEE-2E2D17C5B88A}"/>
    <dgm:cxn modelId="{4FBB3819-39DC-41A3-9BEB-0F5B9CCC3E0E}" type="presOf" srcId="{09DDC2A3-7AC7-48DE-9CEE-2E2D17C5B88A}" destId="{002819AE-5EEF-4238-B08E-A4EFE287C649}" srcOrd="1" destOrd="0" presId="urn:microsoft.com/office/officeart/2005/8/layout/process1"/>
    <dgm:cxn modelId="{B625A624-2B44-4569-B8CC-3E7373A21221}" srcId="{E35EA358-69C4-40D2-B84A-6A16ED0D4048}" destId="{AB7DF420-9E95-43BD-8443-5C3EE4DFC2DF}" srcOrd="3" destOrd="0" parTransId="{FE0613DC-38E5-430D-95EE-FC6FC1807C1E}" sibTransId="{4304CE15-0654-42B6-89EF-7FAA58E4A0DC}"/>
    <dgm:cxn modelId="{583DF538-A946-4E97-B916-09711BEC5D77}" type="presOf" srcId="{4304CE15-0654-42B6-89EF-7FAA58E4A0DC}" destId="{F5866D44-6FBE-413E-A3BD-15F133E06528}" srcOrd="0" destOrd="0" presId="urn:microsoft.com/office/officeart/2005/8/layout/process1"/>
    <dgm:cxn modelId="{C010A03A-7E5C-4B9C-92AC-54EF1F079E58}" srcId="{E35EA358-69C4-40D2-B84A-6A16ED0D4048}" destId="{A375206E-ACD5-438F-9541-D9827A05E25F}" srcOrd="4" destOrd="0" parTransId="{9A12A9D7-8959-4202-B46B-27B33D6E507A}" sibTransId="{22CE9F3A-26FD-439D-A006-EAA284CACA89}"/>
    <dgm:cxn modelId="{AD1CC43B-D3ED-4F05-94DA-BDF0C4B44E31}" srcId="{E35EA358-69C4-40D2-B84A-6A16ED0D4048}" destId="{3FA61F0D-7630-4AEA-8117-E10330EB7482}" srcOrd="5" destOrd="0" parTransId="{A66B1633-A734-4794-B8BE-A53CB06CF362}" sibTransId="{2E03D58C-94B2-452C-88FA-7FB19B269DD5}"/>
    <dgm:cxn modelId="{8FAFCE41-C461-4761-A92C-8F5D8773EC89}" type="presOf" srcId="{AB7DF420-9E95-43BD-8443-5C3EE4DFC2DF}" destId="{A64B14B7-127B-49EF-B4D7-5A1177E1B9F1}" srcOrd="0" destOrd="0" presId="urn:microsoft.com/office/officeart/2005/8/layout/process1"/>
    <dgm:cxn modelId="{2C201F75-FF44-4CDA-8C1B-2BB2DD961EE9}" type="presOf" srcId="{09DDC2A3-7AC7-48DE-9CEE-2E2D17C5B88A}" destId="{5E4DEC93-1C16-444A-AB17-CCDEAD10F840}" srcOrd="0" destOrd="0" presId="urn:microsoft.com/office/officeart/2005/8/layout/process1"/>
    <dgm:cxn modelId="{CEC01189-110A-4725-9870-61D6265D09B9}" srcId="{E35EA358-69C4-40D2-B84A-6A16ED0D4048}" destId="{385B3DE5-64A1-4E12-A310-06218D5D84C3}" srcOrd="2" destOrd="0" parTransId="{5C6613E4-5A29-463E-A4ED-0C3A5AA6980F}" sibTransId="{A8BF4F1A-3C1A-4FC6-B5F4-A540246334EC}"/>
    <dgm:cxn modelId="{C832EF96-B0DD-4625-9845-CEA03BB700D1}" type="presOf" srcId="{3FA61F0D-7630-4AEA-8117-E10330EB7482}" destId="{B4079B63-0392-4A68-9E3D-E3B845E28A0F}" srcOrd="0" destOrd="0" presId="urn:microsoft.com/office/officeart/2005/8/layout/process1"/>
    <dgm:cxn modelId="{B48E61A4-A446-4646-8C85-CF4306586D9B}" type="presOf" srcId="{A8BF4F1A-3C1A-4FC6-B5F4-A540246334EC}" destId="{AA87691E-1B95-4290-A872-B1C4DA0BE292}" srcOrd="1" destOrd="0" presId="urn:microsoft.com/office/officeart/2005/8/layout/process1"/>
    <dgm:cxn modelId="{052534B4-0EB4-4687-A13A-5639BB371AFA}" type="presOf" srcId="{E35EA358-69C4-40D2-B84A-6A16ED0D4048}" destId="{28F3F0A8-30B5-4FA0-9E10-F9814C90EAB7}" srcOrd="0" destOrd="0" presId="urn:microsoft.com/office/officeart/2005/8/layout/process1"/>
    <dgm:cxn modelId="{3808F0C3-6C39-45C0-A1DA-AEFEB5AB0F01}" type="presOf" srcId="{22CE9F3A-26FD-439D-A006-EAA284CACA89}" destId="{C2D961ED-1DC5-4F90-AEFF-254631DC9C6A}" srcOrd="0" destOrd="0" presId="urn:microsoft.com/office/officeart/2005/8/layout/process1"/>
    <dgm:cxn modelId="{CC5E40D7-BB67-43A0-8B4B-37BA2EFC4EE8}" type="presOf" srcId="{61F41709-5400-474C-9F65-2AD89288DAAB}" destId="{A310FAAA-46DB-49C9-8835-B8FF426B015C}" srcOrd="1" destOrd="0" presId="urn:microsoft.com/office/officeart/2005/8/layout/process1"/>
    <dgm:cxn modelId="{EC7E10E2-C585-43B4-BECC-FC36397632B5}" type="presOf" srcId="{A8BF4F1A-3C1A-4FC6-B5F4-A540246334EC}" destId="{AC693021-BF18-473F-ACD3-3CFF23A5E361}" srcOrd="0" destOrd="0" presId="urn:microsoft.com/office/officeart/2005/8/layout/process1"/>
    <dgm:cxn modelId="{5B5B5BEC-A55A-40E8-A5F7-3B96E5E1F4BB}" type="presOf" srcId="{22CE9F3A-26FD-439D-A006-EAA284CACA89}" destId="{7D0371C2-E16F-4745-8362-ADFE8D01656E}" srcOrd="1" destOrd="0" presId="urn:microsoft.com/office/officeart/2005/8/layout/process1"/>
    <dgm:cxn modelId="{FEDB36F5-648F-44DD-8E03-D3D480B9E71E}" type="presOf" srcId="{61F41709-5400-474C-9F65-2AD89288DAAB}" destId="{284D07C2-6AEC-417E-8CFC-C669AE92B827}" srcOrd="0" destOrd="0" presId="urn:microsoft.com/office/officeart/2005/8/layout/process1"/>
    <dgm:cxn modelId="{7A40B0F6-BDA2-43FB-AA3C-F5CC73B6448A}" type="presOf" srcId="{A375206E-ACD5-438F-9541-D9827A05E25F}" destId="{FBB1F844-CE1A-425C-AD65-2E0966913979}" srcOrd="0" destOrd="0" presId="urn:microsoft.com/office/officeart/2005/8/layout/process1"/>
    <dgm:cxn modelId="{9A052EFE-580A-49B4-86A8-7C16690C132A}" type="presOf" srcId="{4304CE15-0654-42B6-89EF-7FAA58E4A0DC}" destId="{C775EF85-312C-4AA3-A9D1-D67BE3D122D8}" srcOrd="1" destOrd="0" presId="urn:microsoft.com/office/officeart/2005/8/layout/process1"/>
    <dgm:cxn modelId="{DC8217FF-3B8C-4224-8C6D-9698621DB0BA}" type="presOf" srcId="{EB83B884-DAA2-4A0C-A9B5-26B956488F5E}" destId="{61E51259-10E8-4790-8202-12145CF358CD}" srcOrd="0" destOrd="0" presId="urn:microsoft.com/office/officeart/2005/8/layout/process1"/>
    <dgm:cxn modelId="{87E824FF-0C63-4C01-BF7A-17235C884B2E}" srcId="{E35EA358-69C4-40D2-B84A-6A16ED0D4048}" destId="{67A11997-01C1-400E-A7B8-DE7EED7B8522}" srcOrd="0" destOrd="0" parTransId="{03C2885E-D243-4666-9382-E027F39CD372}" sibTransId="{61F41709-5400-474C-9F65-2AD89288DAAB}"/>
    <dgm:cxn modelId="{39D8F775-3D10-4FE2-B0CF-309C270A5A37}" type="presParOf" srcId="{28F3F0A8-30B5-4FA0-9E10-F9814C90EAB7}" destId="{E2294531-C68F-4267-AEC3-E2B6BF2D75AF}" srcOrd="0" destOrd="0" presId="urn:microsoft.com/office/officeart/2005/8/layout/process1"/>
    <dgm:cxn modelId="{546D6692-7A66-4E0C-8E8D-AB05C5FA5C26}" type="presParOf" srcId="{28F3F0A8-30B5-4FA0-9E10-F9814C90EAB7}" destId="{284D07C2-6AEC-417E-8CFC-C669AE92B827}" srcOrd="1" destOrd="0" presId="urn:microsoft.com/office/officeart/2005/8/layout/process1"/>
    <dgm:cxn modelId="{BFBF310E-D673-46EB-A81C-E15D3B616E58}" type="presParOf" srcId="{284D07C2-6AEC-417E-8CFC-C669AE92B827}" destId="{A310FAAA-46DB-49C9-8835-B8FF426B015C}" srcOrd="0" destOrd="0" presId="urn:microsoft.com/office/officeart/2005/8/layout/process1"/>
    <dgm:cxn modelId="{9A42AC01-A218-4B55-85F3-FCE7A57B0FA5}" type="presParOf" srcId="{28F3F0A8-30B5-4FA0-9E10-F9814C90EAB7}" destId="{61E51259-10E8-4790-8202-12145CF358CD}" srcOrd="2" destOrd="0" presId="urn:microsoft.com/office/officeart/2005/8/layout/process1"/>
    <dgm:cxn modelId="{E9BE0C80-8FFB-4A08-952E-3E6BCAABBA6F}" type="presParOf" srcId="{28F3F0A8-30B5-4FA0-9E10-F9814C90EAB7}" destId="{5E4DEC93-1C16-444A-AB17-CCDEAD10F840}" srcOrd="3" destOrd="0" presId="urn:microsoft.com/office/officeart/2005/8/layout/process1"/>
    <dgm:cxn modelId="{CFAD39C2-3E7C-4176-81E6-73252F7DC073}" type="presParOf" srcId="{5E4DEC93-1C16-444A-AB17-CCDEAD10F840}" destId="{002819AE-5EEF-4238-B08E-A4EFE287C649}" srcOrd="0" destOrd="0" presId="urn:microsoft.com/office/officeart/2005/8/layout/process1"/>
    <dgm:cxn modelId="{D35746FB-EB13-4936-881E-BBA2094380E9}" type="presParOf" srcId="{28F3F0A8-30B5-4FA0-9E10-F9814C90EAB7}" destId="{866ED79C-D70C-4D52-B026-6C19C7E7C541}" srcOrd="4" destOrd="0" presId="urn:microsoft.com/office/officeart/2005/8/layout/process1"/>
    <dgm:cxn modelId="{7079B78B-7E69-4F89-832E-2A865E34ECF2}" type="presParOf" srcId="{28F3F0A8-30B5-4FA0-9E10-F9814C90EAB7}" destId="{AC693021-BF18-473F-ACD3-3CFF23A5E361}" srcOrd="5" destOrd="0" presId="urn:microsoft.com/office/officeart/2005/8/layout/process1"/>
    <dgm:cxn modelId="{F56697AD-FAA0-4573-9E2D-9BFF9BA6A1E2}" type="presParOf" srcId="{AC693021-BF18-473F-ACD3-3CFF23A5E361}" destId="{AA87691E-1B95-4290-A872-B1C4DA0BE292}" srcOrd="0" destOrd="0" presId="urn:microsoft.com/office/officeart/2005/8/layout/process1"/>
    <dgm:cxn modelId="{8FA3CD66-7FB4-44FC-941F-DE77CF11D919}" type="presParOf" srcId="{28F3F0A8-30B5-4FA0-9E10-F9814C90EAB7}" destId="{A64B14B7-127B-49EF-B4D7-5A1177E1B9F1}" srcOrd="6" destOrd="0" presId="urn:microsoft.com/office/officeart/2005/8/layout/process1"/>
    <dgm:cxn modelId="{F6091434-FDA9-4714-8863-9F87995D7FB1}" type="presParOf" srcId="{28F3F0A8-30B5-4FA0-9E10-F9814C90EAB7}" destId="{F5866D44-6FBE-413E-A3BD-15F133E06528}" srcOrd="7" destOrd="0" presId="urn:microsoft.com/office/officeart/2005/8/layout/process1"/>
    <dgm:cxn modelId="{F27AADA5-CBCB-427D-BF6C-076D3C859AAA}" type="presParOf" srcId="{F5866D44-6FBE-413E-A3BD-15F133E06528}" destId="{C775EF85-312C-4AA3-A9D1-D67BE3D122D8}" srcOrd="0" destOrd="0" presId="urn:microsoft.com/office/officeart/2005/8/layout/process1"/>
    <dgm:cxn modelId="{9A9B147F-FDBA-4588-B911-37E87295C7F8}" type="presParOf" srcId="{28F3F0A8-30B5-4FA0-9E10-F9814C90EAB7}" destId="{FBB1F844-CE1A-425C-AD65-2E0966913979}" srcOrd="8" destOrd="0" presId="urn:microsoft.com/office/officeart/2005/8/layout/process1"/>
    <dgm:cxn modelId="{F7F80091-73A1-4F38-A9EC-D0AA7E66E019}" type="presParOf" srcId="{28F3F0A8-30B5-4FA0-9E10-F9814C90EAB7}" destId="{C2D961ED-1DC5-4F90-AEFF-254631DC9C6A}" srcOrd="9" destOrd="0" presId="urn:microsoft.com/office/officeart/2005/8/layout/process1"/>
    <dgm:cxn modelId="{2624BD51-AEB6-4F85-A286-2A0436F3B489}" type="presParOf" srcId="{C2D961ED-1DC5-4F90-AEFF-254631DC9C6A}" destId="{7D0371C2-E16F-4745-8362-ADFE8D01656E}" srcOrd="0" destOrd="0" presId="urn:microsoft.com/office/officeart/2005/8/layout/process1"/>
    <dgm:cxn modelId="{86F225E3-8684-4EFC-B390-B37744EE5CC8}" type="presParOf" srcId="{28F3F0A8-30B5-4FA0-9E10-F9814C90EAB7}" destId="{B4079B63-0392-4A68-9E3D-E3B845E28A0F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5EA358-69C4-40D2-B84A-6A16ED0D4048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A11997-01C1-400E-A7B8-DE7EED7B8522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Bit</a:t>
          </a:r>
        </a:p>
      </dgm:t>
    </dgm:pt>
    <dgm:pt modelId="{03C2885E-D243-4666-9382-E027F39CD372}" type="parTrans" cxnId="{87E824FF-0C63-4C01-BF7A-17235C884B2E}">
      <dgm:prSet/>
      <dgm:spPr/>
      <dgm:t>
        <a:bodyPr/>
        <a:lstStyle/>
        <a:p>
          <a:endParaRPr lang="en-GB"/>
        </a:p>
      </dgm:t>
    </dgm:pt>
    <dgm:pt modelId="{61F41709-5400-474C-9F65-2AD89288DAAB}" type="sibTrans" cxnId="{87E824FF-0C63-4C01-BF7A-17235C884B2E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1989FB4A-1130-4A0A-80EA-AF24CDE634B4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Byte</a:t>
          </a:r>
        </a:p>
      </dgm:t>
    </dgm:pt>
    <dgm:pt modelId="{69438681-1533-4374-8977-6D08B7CA5889}" type="parTrans" cxnId="{A00DBAA8-E207-4BDE-82DE-68D80A148EA3}">
      <dgm:prSet/>
      <dgm:spPr/>
      <dgm:t>
        <a:bodyPr/>
        <a:lstStyle/>
        <a:p>
          <a:endParaRPr lang="en-GB"/>
        </a:p>
      </dgm:t>
    </dgm:pt>
    <dgm:pt modelId="{B9768CBE-4B0D-4A87-B92B-D5278CCBD775}" type="sibTrans" cxnId="{A00DBAA8-E207-4BDE-82DE-68D80A148EA3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F3617714-334F-4F8B-BA33-FB87537EBE67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Kilobyte</a:t>
          </a:r>
        </a:p>
      </dgm:t>
    </dgm:pt>
    <dgm:pt modelId="{45B8905E-52DF-41B7-8086-17C42C759B8E}" type="parTrans" cxnId="{DDD773CE-986B-42E1-BE1A-4873123F5F09}">
      <dgm:prSet/>
      <dgm:spPr/>
      <dgm:t>
        <a:bodyPr/>
        <a:lstStyle/>
        <a:p>
          <a:endParaRPr lang="en-GB"/>
        </a:p>
      </dgm:t>
    </dgm:pt>
    <dgm:pt modelId="{45D86462-3891-4F93-AAFE-C8BE32C87BCF}" type="sibTrans" cxnId="{DDD773CE-986B-42E1-BE1A-4873123F5F09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D159A317-CA6F-47C7-96F7-0ABCCADBA6D7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Megabyte</a:t>
          </a:r>
        </a:p>
      </dgm:t>
    </dgm:pt>
    <dgm:pt modelId="{9A7C352A-3368-4FEE-9E4F-912470CC2747}" type="parTrans" cxnId="{0B3C1C82-25A3-47F3-99FB-864BF8BD317F}">
      <dgm:prSet/>
      <dgm:spPr/>
      <dgm:t>
        <a:bodyPr/>
        <a:lstStyle/>
        <a:p>
          <a:endParaRPr lang="en-GB"/>
        </a:p>
      </dgm:t>
    </dgm:pt>
    <dgm:pt modelId="{0CA23111-5D52-4C63-B5B8-7A87CB76DD04}" type="sibTrans" cxnId="{0B3C1C82-25A3-47F3-99FB-864BF8BD317F}">
      <dgm:prSet/>
      <dgm:spPr/>
      <dgm:t>
        <a:bodyPr/>
        <a:lstStyle/>
        <a:p>
          <a:endParaRPr lang="en-GB"/>
        </a:p>
      </dgm:t>
    </dgm:pt>
    <dgm:pt modelId="{2ACC9F4C-5A87-4C17-BD05-B77D2B2111DC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Gigabyte</a:t>
          </a:r>
        </a:p>
      </dgm:t>
    </dgm:pt>
    <dgm:pt modelId="{3CD2CC3F-51E6-4D2F-9E82-4C085FD27C68}" type="parTrans" cxnId="{34B4350A-90D3-47BB-8940-5B659CECECBA}">
      <dgm:prSet/>
      <dgm:spPr/>
      <dgm:t>
        <a:bodyPr/>
        <a:lstStyle/>
        <a:p>
          <a:endParaRPr lang="en-GB"/>
        </a:p>
      </dgm:t>
    </dgm:pt>
    <dgm:pt modelId="{237DF2F2-9856-4E5D-A334-FA18912CAF00}" type="sibTrans" cxnId="{34B4350A-90D3-47BB-8940-5B659CECECBA}">
      <dgm:prSet/>
      <dgm:spPr/>
      <dgm:t>
        <a:bodyPr/>
        <a:lstStyle/>
        <a:p>
          <a:endParaRPr lang="en-GB"/>
        </a:p>
      </dgm:t>
    </dgm:pt>
    <dgm:pt modelId="{362FA509-1F80-4CB3-990C-EDB65C6BF4C5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Terabyte</a:t>
          </a:r>
        </a:p>
      </dgm:t>
    </dgm:pt>
    <dgm:pt modelId="{2EA119AD-41D6-40F3-86D3-479286F0FFDA}" type="parTrans" cxnId="{E2532F26-7EEB-4EDC-AEA3-29E90434071E}">
      <dgm:prSet/>
      <dgm:spPr/>
      <dgm:t>
        <a:bodyPr/>
        <a:lstStyle/>
        <a:p>
          <a:endParaRPr lang="en-GB"/>
        </a:p>
      </dgm:t>
    </dgm:pt>
    <dgm:pt modelId="{EB54DBDE-75A5-41D7-85B3-7C8F542B8D21}" type="sibTrans" cxnId="{E2532F26-7EEB-4EDC-AEA3-29E90434071E}">
      <dgm:prSet/>
      <dgm:spPr/>
      <dgm:t>
        <a:bodyPr/>
        <a:lstStyle/>
        <a:p>
          <a:endParaRPr lang="en-GB"/>
        </a:p>
      </dgm:t>
    </dgm:pt>
    <dgm:pt modelId="{28F3F0A8-30B5-4FA0-9E10-F9814C90EAB7}" type="pres">
      <dgm:prSet presAssocID="{E35EA358-69C4-40D2-B84A-6A16ED0D4048}" presName="Name0" presStyleCnt="0">
        <dgm:presLayoutVars>
          <dgm:dir/>
          <dgm:resizeHandles val="exact"/>
        </dgm:presLayoutVars>
      </dgm:prSet>
      <dgm:spPr/>
    </dgm:pt>
    <dgm:pt modelId="{E2294531-C68F-4267-AEC3-E2B6BF2D75AF}" type="pres">
      <dgm:prSet presAssocID="{67A11997-01C1-400E-A7B8-DE7EED7B8522}" presName="node" presStyleLbl="node1" presStyleIdx="0" presStyleCnt="6">
        <dgm:presLayoutVars>
          <dgm:bulletEnabled val="1"/>
        </dgm:presLayoutVars>
      </dgm:prSet>
      <dgm:spPr/>
    </dgm:pt>
    <dgm:pt modelId="{284D07C2-6AEC-417E-8CFC-C669AE92B827}" type="pres">
      <dgm:prSet presAssocID="{61F41709-5400-474C-9F65-2AD89288DAAB}" presName="sibTrans" presStyleLbl="sibTrans2D1" presStyleIdx="0" presStyleCnt="5"/>
      <dgm:spPr/>
    </dgm:pt>
    <dgm:pt modelId="{A310FAAA-46DB-49C9-8835-B8FF426B015C}" type="pres">
      <dgm:prSet presAssocID="{61F41709-5400-474C-9F65-2AD89288DAAB}" presName="connectorText" presStyleLbl="sibTrans2D1" presStyleIdx="0" presStyleCnt="5"/>
      <dgm:spPr/>
    </dgm:pt>
    <dgm:pt modelId="{4B553333-0C5D-4533-AF27-6B5DFA15C122}" type="pres">
      <dgm:prSet presAssocID="{1989FB4A-1130-4A0A-80EA-AF24CDE634B4}" presName="node" presStyleLbl="node1" presStyleIdx="1" presStyleCnt="6">
        <dgm:presLayoutVars>
          <dgm:bulletEnabled val="1"/>
        </dgm:presLayoutVars>
      </dgm:prSet>
      <dgm:spPr/>
    </dgm:pt>
    <dgm:pt modelId="{64B6FDC5-5DCC-47CB-B223-0A77B9173FAD}" type="pres">
      <dgm:prSet presAssocID="{B9768CBE-4B0D-4A87-B92B-D5278CCBD775}" presName="sibTrans" presStyleLbl="sibTrans2D1" presStyleIdx="1" presStyleCnt="5"/>
      <dgm:spPr/>
    </dgm:pt>
    <dgm:pt modelId="{92EBCCD5-B1D5-4BDC-8762-0413D3F55168}" type="pres">
      <dgm:prSet presAssocID="{B9768CBE-4B0D-4A87-B92B-D5278CCBD775}" presName="connectorText" presStyleLbl="sibTrans2D1" presStyleIdx="1" presStyleCnt="5"/>
      <dgm:spPr/>
    </dgm:pt>
    <dgm:pt modelId="{17964DC6-0404-4C73-B24D-A2AF71C5DC29}" type="pres">
      <dgm:prSet presAssocID="{F3617714-334F-4F8B-BA33-FB87537EBE67}" presName="node" presStyleLbl="node1" presStyleIdx="2" presStyleCnt="6">
        <dgm:presLayoutVars>
          <dgm:bulletEnabled val="1"/>
        </dgm:presLayoutVars>
      </dgm:prSet>
      <dgm:spPr/>
    </dgm:pt>
    <dgm:pt modelId="{196CB842-CC39-48F3-9742-AFF88891661E}" type="pres">
      <dgm:prSet presAssocID="{45D86462-3891-4F93-AAFE-C8BE32C87BCF}" presName="sibTrans" presStyleLbl="sibTrans2D1" presStyleIdx="2" presStyleCnt="5"/>
      <dgm:spPr/>
    </dgm:pt>
    <dgm:pt modelId="{8325A1C2-AEE1-43C2-A9E0-2EF2D36808CF}" type="pres">
      <dgm:prSet presAssocID="{45D86462-3891-4F93-AAFE-C8BE32C87BCF}" presName="connectorText" presStyleLbl="sibTrans2D1" presStyleIdx="2" presStyleCnt="5"/>
      <dgm:spPr/>
    </dgm:pt>
    <dgm:pt modelId="{FAB4B789-9684-4EBE-9035-5012FBB2CD1D}" type="pres">
      <dgm:prSet presAssocID="{D159A317-CA6F-47C7-96F7-0ABCCADBA6D7}" presName="node" presStyleLbl="node1" presStyleIdx="3" presStyleCnt="6">
        <dgm:presLayoutVars>
          <dgm:bulletEnabled val="1"/>
        </dgm:presLayoutVars>
      </dgm:prSet>
      <dgm:spPr/>
    </dgm:pt>
    <dgm:pt modelId="{28BE3D73-521B-4337-9659-5C168A3B147F}" type="pres">
      <dgm:prSet presAssocID="{0CA23111-5D52-4C63-B5B8-7A87CB76DD04}" presName="sibTrans" presStyleLbl="sibTrans2D1" presStyleIdx="3" presStyleCnt="5"/>
      <dgm:spPr/>
    </dgm:pt>
    <dgm:pt modelId="{00631514-D7EB-4FFB-BA07-F6202D5DFF83}" type="pres">
      <dgm:prSet presAssocID="{0CA23111-5D52-4C63-B5B8-7A87CB76DD04}" presName="connectorText" presStyleLbl="sibTrans2D1" presStyleIdx="3" presStyleCnt="5"/>
      <dgm:spPr/>
    </dgm:pt>
    <dgm:pt modelId="{CEEF7B20-872E-4A8E-9AD1-36F1F10A7F82}" type="pres">
      <dgm:prSet presAssocID="{2ACC9F4C-5A87-4C17-BD05-B77D2B2111DC}" presName="node" presStyleLbl="node1" presStyleIdx="4" presStyleCnt="6">
        <dgm:presLayoutVars>
          <dgm:bulletEnabled val="1"/>
        </dgm:presLayoutVars>
      </dgm:prSet>
      <dgm:spPr/>
    </dgm:pt>
    <dgm:pt modelId="{157EED8E-467A-48B3-A7CD-FA6FD17C3BB1}" type="pres">
      <dgm:prSet presAssocID="{237DF2F2-9856-4E5D-A334-FA18912CAF00}" presName="sibTrans" presStyleLbl="sibTrans2D1" presStyleIdx="4" presStyleCnt="5"/>
      <dgm:spPr/>
    </dgm:pt>
    <dgm:pt modelId="{9FCDB2EA-2007-41A1-B8EC-7846DB270DF2}" type="pres">
      <dgm:prSet presAssocID="{237DF2F2-9856-4E5D-A334-FA18912CAF00}" presName="connectorText" presStyleLbl="sibTrans2D1" presStyleIdx="4" presStyleCnt="5"/>
      <dgm:spPr/>
    </dgm:pt>
    <dgm:pt modelId="{B988FD25-D5A6-4E3B-9BB6-EFC5402495FA}" type="pres">
      <dgm:prSet presAssocID="{362FA509-1F80-4CB3-990C-EDB65C6BF4C5}" presName="node" presStyleLbl="node1" presStyleIdx="5" presStyleCnt="6">
        <dgm:presLayoutVars>
          <dgm:bulletEnabled val="1"/>
        </dgm:presLayoutVars>
      </dgm:prSet>
      <dgm:spPr/>
    </dgm:pt>
  </dgm:ptLst>
  <dgm:cxnLst>
    <dgm:cxn modelId="{34B4350A-90D3-47BB-8940-5B659CECECBA}" srcId="{E35EA358-69C4-40D2-B84A-6A16ED0D4048}" destId="{2ACC9F4C-5A87-4C17-BD05-B77D2B2111DC}" srcOrd="4" destOrd="0" parTransId="{3CD2CC3F-51E6-4D2F-9E82-4C085FD27C68}" sibTransId="{237DF2F2-9856-4E5D-A334-FA18912CAF00}"/>
    <dgm:cxn modelId="{FC47690A-EEC7-43C1-B266-B114020487DE}" type="presOf" srcId="{67A11997-01C1-400E-A7B8-DE7EED7B8522}" destId="{E2294531-C68F-4267-AEC3-E2B6BF2D75AF}" srcOrd="0" destOrd="0" presId="urn:microsoft.com/office/officeart/2005/8/layout/process1"/>
    <dgm:cxn modelId="{37105C0C-F525-4F20-9248-12DA6F5FAA8C}" type="presOf" srcId="{B9768CBE-4B0D-4A87-B92B-D5278CCBD775}" destId="{64B6FDC5-5DCC-47CB-B223-0A77B9173FAD}" srcOrd="0" destOrd="0" presId="urn:microsoft.com/office/officeart/2005/8/layout/process1"/>
    <dgm:cxn modelId="{2CB0C41F-220E-441D-A358-C0B10ECA185E}" type="presOf" srcId="{2ACC9F4C-5A87-4C17-BD05-B77D2B2111DC}" destId="{CEEF7B20-872E-4A8E-9AD1-36F1F10A7F82}" srcOrd="0" destOrd="0" presId="urn:microsoft.com/office/officeart/2005/8/layout/process1"/>
    <dgm:cxn modelId="{3C2CD722-2798-4A04-B839-F8A3885BA19E}" type="presOf" srcId="{45D86462-3891-4F93-AAFE-C8BE32C87BCF}" destId="{196CB842-CC39-48F3-9742-AFF88891661E}" srcOrd="0" destOrd="0" presId="urn:microsoft.com/office/officeart/2005/8/layout/process1"/>
    <dgm:cxn modelId="{9C839124-1852-4A7C-89B9-9895D9A87336}" type="presOf" srcId="{D159A317-CA6F-47C7-96F7-0ABCCADBA6D7}" destId="{FAB4B789-9684-4EBE-9035-5012FBB2CD1D}" srcOrd="0" destOrd="0" presId="urn:microsoft.com/office/officeart/2005/8/layout/process1"/>
    <dgm:cxn modelId="{E2532F26-7EEB-4EDC-AEA3-29E90434071E}" srcId="{E35EA358-69C4-40D2-B84A-6A16ED0D4048}" destId="{362FA509-1F80-4CB3-990C-EDB65C6BF4C5}" srcOrd="5" destOrd="0" parTransId="{2EA119AD-41D6-40F3-86D3-479286F0FFDA}" sibTransId="{EB54DBDE-75A5-41D7-85B3-7C8F542B8D21}"/>
    <dgm:cxn modelId="{D1B9433A-7C50-4CFD-9233-48B68D2B3F1D}" type="presOf" srcId="{1989FB4A-1130-4A0A-80EA-AF24CDE634B4}" destId="{4B553333-0C5D-4533-AF27-6B5DFA15C122}" srcOrd="0" destOrd="0" presId="urn:microsoft.com/office/officeart/2005/8/layout/process1"/>
    <dgm:cxn modelId="{813A7E5B-C5CA-4C59-9787-2B040CF01FB8}" type="presOf" srcId="{B9768CBE-4B0D-4A87-B92B-D5278CCBD775}" destId="{92EBCCD5-B1D5-4BDC-8762-0413D3F55168}" srcOrd="1" destOrd="0" presId="urn:microsoft.com/office/officeart/2005/8/layout/process1"/>
    <dgm:cxn modelId="{3A8AE94A-E557-4EC9-9D21-EDC7B8C34952}" type="presOf" srcId="{0CA23111-5D52-4C63-B5B8-7A87CB76DD04}" destId="{00631514-D7EB-4FFB-BA07-F6202D5DFF83}" srcOrd="1" destOrd="0" presId="urn:microsoft.com/office/officeart/2005/8/layout/process1"/>
    <dgm:cxn modelId="{AA29D771-31AB-45C7-AD43-3578DF808AD2}" type="presOf" srcId="{237DF2F2-9856-4E5D-A334-FA18912CAF00}" destId="{157EED8E-467A-48B3-A7CD-FA6FD17C3BB1}" srcOrd="0" destOrd="0" presId="urn:microsoft.com/office/officeart/2005/8/layout/process1"/>
    <dgm:cxn modelId="{0B3C1C82-25A3-47F3-99FB-864BF8BD317F}" srcId="{E35EA358-69C4-40D2-B84A-6A16ED0D4048}" destId="{D159A317-CA6F-47C7-96F7-0ABCCADBA6D7}" srcOrd="3" destOrd="0" parTransId="{9A7C352A-3368-4FEE-9E4F-912470CC2747}" sibTransId="{0CA23111-5D52-4C63-B5B8-7A87CB76DD04}"/>
    <dgm:cxn modelId="{990B3E8F-AB70-448C-B7BB-D0EB87303A5C}" type="presOf" srcId="{362FA509-1F80-4CB3-990C-EDB65C6BF4C5}" destId="{B988FD25-D5A6-4E3B-9BB6-EFC5402495FA}" srcOrd="0" destOrd="0" presId="urn:microsoft.com/office/officeart/2005/8/layout/process1"/>
    <dgm:cxn modelId="{A00DBAA8-E207-4BDE-82DE-68D80A148EA3}" srcId="{E35EA358-69C4-40D2-B84A-6A16ED0D4048}" destId="{1989FB4A-1130-4A0A-80EA-AF24CDE634B4}" srcOrd="1" destOrd="0" parTransId="{69438681-1533-4374-8977-6D08B7CA5889}" sibTransId="{B9768CBE-4B0D-4A87-B92B-D5278CCBD775}"/>
    <dgm:cxn modelId="{8E0761AE-9024-4EB9-812C-B22FC2C895CC}" type="presOf" srcId="{45D86462-3891-4F93-AAFE-C8BE32C87BCF}" destId="{8325A1C2-AEE1-43C2-A9E0-2EF2D36808CF}" srcOrd="1" destOrd="0" presId="urn:microsoft.com/office/officeart/2005/8/layout/process1"/>
    <dgm:cxn modelId="{052534B4-0EB4-4687-A13A-5639BB371AFA}" type="presOf" srcId="{E35EA358-69C4-40D2-B84A-6A16ED0D4048}" destId="{28F3F0A8-30B5-4FA0-9E10-F9814C90EAB7}" srcOrd="0" destOrd="0" presId="urn:microsoft.com/office/officeart/2005/8/layout/process1"/>
    <dgm:cxn modelId="{204495B9-C51F-4B82-BFE9-BE2E7710F35C}" type="presOf" srcId="{F3617714-334F-4F8B-BA33-FB87537EBE67}" destId="{17964DC6-0404-4C73-B24D-A2AF71C5DC29}" srcOrd="0" destOrd="0" presId="urn:microsoft.com/office/officeart/2005/8/layout/process1"/>
    <dgm:cxn modelId="{855FA0BB-5443-404F-9724-340C12B477EB}" type="presOf" srcId="{0CA23111-5D52-4C63-B5B8-7A87CB76DD04}" destId="{28BE3D73-521B-4337-9659-5C168A3B147F}" srcOrd="0" destOrd="0" presId="urn:microsoft.com/office/officeart/2005/8/layout/process1"/>
    <dgm:cxn modelId="{4D2988C8-F0E3-4D97-A37B-71D9A4D8F6B9}" type="presOf" srcId="{237DF2F2-9856-4E5D-A334-FA18912CAF00}" destId="{9FCDB2EA-2007-41A1-B8EC-7846DB270DF2}" srcOrd="1" destOrd="0" presId="urn:microsoft.com/office/officeart/2005/8/layout/process1"/>
    <dgm:cxn modelId="{DDD773CE-986B-42E1-BE1A-4873123F5F09}" srcId="{E35EA358-69C4-40D2-B84A-6A16ED0D4048}" destId="{F3617714-334F-4F8B-BA33-FB87537EBE67}" srcOrd="2" destOrd="0" parTransId="{45B8905E-52DF-41B7-8086-17C42C759B8E}" sibTransId="{45D86462-3891-4F93-AAFE-C8BE32C87BCF}"/>
    <dgm:cxn modelId="{CC5E40D7-BB67-43A0-8B4B-37BA2EFC4EE8}" type="presOf" srcId="{61F41709-5400-474C-9F65-2AD89288DAAB}" destId="{A310FAAA-46DB-49C9-8835-B8FF426B015C}" srcOrd="1" destOrd="0" presId="urn:microsoft.com/office/officeart/2005/8/layout/process1"/>
    <dgm:cxn modelId="{FEDB36F5-648F-44DD-8E03-D3D480B9E71E}" type="presOf" srcId="{61F41709-5400-474C-9F65-2AD89288DAAB}" destId="{284D07C2-6AEC-417E-8CFC-C669AE92B827}" srcOrd="0" destOrd="0" presId="urn:microsoft.com/office/officeart/2005/8/layout/process1"/>
    <dgm:cxn modelId="{87E824FF-0C63-4C01-BF7A-17235C884B2E}" srcId="{E35EA358-69C4-40D2-B84A-6A16ED0D4048}" destId="{67A11997-01C1-400E-A7B8-DE7EED7B8522}" srcOrd="0" destOrd="0" parTransId="{03C2885E-D243-4666-9382-E027F39CD372}" sibTransId="{61F41709-5400-474C-9F65-2AD89288DAAB}"/>
    <dgm:cxn modelId="{39D8F775-3D10-4FE2-B0CF-309C270A5A37}" type="presParOf" srcId="{28F3F0A8-30B5-4FA0-9E10-F9814C90EAB7}" destId="{E2294531-C68F-4267-AEC3-E2B6BF2D75AF}" srcOrd="0" destOrd="0" presId="urn:microsoft.com/office/officeart/2005/8/layout/process1"/>
    <dgm:cxn modelId="{546D6692-7A66-4E0C-8E8D-AB05C5FA5C26}" type="presParOf" srcId="{28F3F0A8-30B5-4FA0-9E10-F9814C90EAB7}" destId="{284D07C2-6AEC-417E-8CFC-C669AE92B827}" srcOrd="1" destOrd="0" presId="urn:microsoft.com/office/officeart/2005/8/layout/process1"/>
    <dgm:cxn modelId="{BFBF310E-D673-46EB-A81C-E15D3B616E58}" type="presParOf" srcId="{284D07C2-6AEC-417E-8CFC-C669AE92B827}" destId="{A310FAAA-46DB-49C9-8835-B8FF426B015C}" srcOrd="0" destOrd="0" presId="urn:microsoft.com/office/officeart/2005/8/layout/process1"/>
    <dgm:cxn modelId="{2E689D7C-14DE-4506-A83E-52EDBB335CF9}" type="presParOf" srcId="{28F3F0A8-30B5-4FA0-9E10-F9814C90EAB7}" destId="{4B553333-0C5D-4533-AF27-6B5DFA15C122}" srcOrd="2" destOrd="0" presId="urn:microsoft.com/office/officeart/2005/8/layout/process1"/>
    <dgm:cxn modelId="{78353C82-3590-4B7A-944F-A8301DB4EFA0}" type="presParOf" srcId="{28F3F0A8-30B5-4FA0-9E10-F9814C90EAB7}" destId="{64B6FDC5-5DCC-47CB-B223-0A77B9173FAD}" srcOrd="3" destOrd="0" presId="urn:microsoft.com/office/officeart/2005/8/layout/process1"/>
    <dgm:cxn modelId="{7326C22E-7BD7-46AE-9D43-3C079297B6BE}" type="presParOf" srcId="{64B6FDC5-5DCC-47CB-B223-0A77B9173FAD}" destId="{92EBCCD5-B1D5-4BDC-8762-0413D3F55168}" srcOrd="0" destOrd="0" presId="urn:microsoft.com/office/officeart/2005/8/layout/process1"/>
    <dgm:cxn modelId="{BAB6F1AC-7523-4EE1-A9A7-9113D0FD5CD2}" type="presParOf" srcId="{28F3F0A8-30B5-4FA0-9E10-F9814C90EAB7}" destId="{17964DC6-0404-4C73-B24D-A2AF71C5DC29}" srcOrd="4" destOrd="0" presId="urn:microsoft.com/office/officeart/2005/8/layout/process1"/>
    <dgm:cxn modelId="{A486002C-EAC8-49FA-B26B-7DA2907CAE61}" type="presParOf" srcId="{28F3F0A8-30B5-4FA0-9E10-F9814C90EAB7}" destId="{196CB842-CC39-48F3-9742-AFF88891661E}" srcOrd="5" destOrd="0" presId="urn:microsoft.com/office/officeart/2005/8/layout/process1"/>
    <dgm:cxn modelId="{20D58171-1D82-4335-AE4C-BB75AB8883CB}" type="presParOf" srcId="{196CB842-CC39-48F3-9742-AFF88891661E}" destId="{8325A1C2-AEE1-43C2-A9E0-2EF2D36808CF}" srcOrd="0" destOrd="0" presId="urn:microsoft.com/office/officeart/2005/8/layout/process1"/>
    <dgm:cxn modelId="{07FC5335-87C2-4021-96FF-8E9A07456076}" type="presParOf" srcId="{28F3F0A8-30B5-4FA0-9E10-F9814C90EAB7}" destId="{FAB4B789-9684-4EBE-9035-5012FBB2CD1D}" srcOrd="6" destOrd="0" presId="urn:microsoft.com/office/officeart/2005/8/layout/process1"/>
    <dgm:cxn modelId="{F6DF2835-244A-45A2-B427-5413FE6C626F}" type="presParOf" srcId="{28F3F0A8-30B5-4FA0-9E10-F9814C90EAB7}" destId="{28BE3D73-521B-4337-9659-5C168A3B147F}" srcOrd="7" destOrd="0" presId="urn:microsoft.com/office/officeart/2005/8/layout/process1"/>
    <dgm:cxn modelId="{5739D4B3-AA56-45E9-9C0A-6E83747373D5}" type="presParOf" srcId="{28BE3D73-521B-4337-9659-5C168A3B147F}" destId="{00631514-D7EB-4FFB-BA07-F6202D5DFF83}" srcOrd="0" destOrd="0" presId="urn:microsoft.com/office/officeart/2005/8/layout/process1"/>
    <dgm:cxn modelId="{3CE2CE75-8776-4E00-B632-51BB9E4BBD81}" type="presParOf" srcId="{28F3F0A8-30B5-4FA0-9E10-F9814C90EAB7}" destId="{CEEF7B20-872E-4A8E-9AD1-36F1F10A7F82}" srcOrd="8" destOrd="0" presId="urn:microsoft.com/office/officeart/2005/8/layout/process1"/>
    <dgm:cxn modelId="{87F7FFCE-44D3-4595-8D99-93A22761E77F}" type="presParOf" srcId="{28F3F0A8-30B5-4FA0-9E10-F9814C90EAB7}" destId="{157EED8E-467A-48B3-A7CD-FA6FD17C3BB1}" srcOrd="9" destOrd="0" presId="urn:microsoft.com/office/officeart/2005/8/layout/process1"/>
    <dgm:cxn modelId="{881A1099-C01C-4A03-B013-D93BB17CA574}" type="presParOf" srcId="{157EED8E-467A-48B3-A7CD-FA6FD17C3BB1}" destId="{9FCDB2EA-2007-41A1-B8EC-7846DB270DF2}" srcOrd="0" destOrd="0" presId="urn:microsoft.com/office/officeart/2005/8/layout/process1"/>
    <dgm:cxn modelId="{6BF8C4D9-F5A5-48D4-801F-BA2E35715F2C}" type="presParOf" srcId="{28F3F0A8-30B5-4FA0-9E10-F9814C90EAB7}" destId="{B988FD25-D5A6-4E3B-9BB6-EFC5402495F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5EA358-69C4-40D2-B84A-6A16ED0D4048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A11997-01C1-400E-A7B8-DE7EED7B8522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Bit</a:t>
          </a:r>
        </a:p>
      </dgm:t>
    </dgm:pt>
    <dgm:pt modelId="{03C2885E-D243-4666-9382-E027F39CD372}" type="parTrans" cxnId="{87E824FF-0C63-4C01-BF7A-17235C884B2E}">
      <dgm:prSet/>
      <dgm:spPr/>
      <dgm:t>
        <a:bodyPr/>
        <a:lstStyle/>
        <a:p>
          <a:endParaRPr lang="en-GB"/>
        </a:p>
      </dgm:t>
    </dgm:pt>
    <dgm:pt modelId="{61F41709-5400-474C-9F65-2AD89288DAAB}" type="sibTrans" cxnId="{87E824FF-0C63-4C01-BF7A-17235C884B2E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A3BDE473-9E09-4504-B688-499863560D9E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Byte</a:t>
          </a:r>
        </a:p>
      </dgm:t>
    </dgm:pt>
    <dgm:pt modelId="{4623A0F5-6F08-4A38-9B21-33BC98CAD521}" type="parTrans" cxnId="{25E0AB27-C70A-4B3B-98B6-74CA734C5BB8}">
      <dgm:prSet/>
      <dgm:spPr/>
      <dgm:t>
        <a:bodyPr/>
        <a:lstStyle/>
        <a:p>
          <a:endParaRPr lang="en-GB"/>
        </a:p>
      </dgm:t>
    </dgm:pt>
    <dgm:pt modelId="{A89001A9-C298-4839-A1C8-ABF0C6BD794D}" type="sibTrans" cxnId="{25E0AB27-C70A-4B3B-98B6-74CA734C5BB8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DA1273E7-19A9-4ACA-B0FF-0139CFC4910D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Kilobyte</a:t>
          </a:r>
        </a:p>
      </dgm:t>
    </dgm:pt>
    <dgm:pt modelId="{395D9D2C-E47F-4530-AF2B-81061400F45D}" type="parTrans" cxnId="{6E14459E-BE11-469C-8D42-9AAF4A4D9267}">
      <dgm:prSet/>
      <dgm:spPr/>
      <dgm:t>
        <a:bodyPr/>
        <a:lstStyle/>
        <a:p>
          <a:endParaRPr lang="en-GB"/>
        </a:p>
      </dgm:t>
    </dgm:pt>
    <dgm:pt modelId="{8764AB91-71D5-47A5-B34F-11E8F62836DE}" type="sibTrans" cxnId="{6E14459E-BE11-469C-8D42-9AAF4A4D9267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49738222-8971-49EC-87A9-D4A550A96209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Megabyte</a:t>
          </a:r>
        </a:p>
      </dgm:t>
    </dgm:pt>
    <dgm:pt modelId="{C6D7623D-E060-42C9-9C93-4C5B5A93A918}" type="parTrans" cxnId="{94A6B1B4-45BF-42D4-86DB-B3C9D6E43C8C}">
      <dgm:prSet/>
      <dgm:spPr/>
      <dgm:t>
        <a:bodyPr/>
        <a:lstStyle/>
        <a:p>
          <a:endParaRPr lang="en-GB"/>
        </a:p>
      </dgm:t>
    </dgm:pt>
    <dgm:pt modelId="{41A68EB5-1AD0-45BF-9D5A-C03CFFB6560E}" type="sibTrans" cxnId="{94A6B1B4-45BF-42D4-86DB-B3C9D6E43C8C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340DE5F4-5EA9-4FF9-BDF2-D754D8EE2236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Gigabyte</a:t>
          </a:r>
        </a:p>
      </dgm:t>
    </dgm:pt>
    <dgm:pt modelId="{047291D2-6CC7-4148-B974-4CBF502C3755}" type="parTrans" cxnId="{9B817612-1889-4ED2-A95E-4EB15EA19072}">
      <dgm:prSet/>
      <dgm:spPr/>
      <dgm:t>
        <a:bodyPr/>
        <a:lstStyle/>
        <a:p>
          <a:endParaRPr lang="en-GB"/>
        </a:p>
      </dgm:t>
    </dgm:pt>
    <dgm:pt modelId="{88AC44C5-BF24-4E45-A6DA-5E6F269A618C}" type="sibTrans" cxnId="{9B817612-1889-4ED2-A95E-4EB15EA19072}">
      <dgm:prSet/>
      <dgm:spPr/>
      <dgm:t>
        <a:bodyPr/>
        <a:lstStyle/>
        <a:p>
          <a:endParaRPr lang="en-GB"/>
        </a:p>
      </dgm:t>
    </dgm:pt>
    <dgm:pt modelId="{C3FF4E07-46C0-41DC-BE6F-ED902ECC6D02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Terabyte</a:t>
          </a:r>
        </a:p>
      </dgm:t>
    </dgm:pt>
    <dgm:pt modelId="{6630C24B-E2FC-4ACC-B8BC-8C5D6A83B60E}" type="parTrans" cxnId="{360FB6FD-6F96-4D03-9A5F-BC2C7A9ACE06}">
      <dgm:prSet/>
      <dgm:spPr/>
      <dgm:t>
        <a:bodyPr/>
        <a:lstStyle/>
        <a:p>
          <a:endParaRPr lang="en-GB"/>
        </a:p>
      </dgm:t>
    </dgm:pt>
    <dgm:pt modelId="{1F91B59B-6106-4986-A1CD-D44332565A4B}" type="sibTrans" cxnId="{360FB6FD-6F96-4D03-9A5F-BC2C7A9ACE06}">
      <dgm:prSet/>
      <dgm:spPr/>
      <dgm:t>
        <a:bodyPr/>
        <a:lstStyle/>
        <a:p>
          <a:endParaRPr lang="en-GB"/>
        </a:p>
      </dgm:t>
    </dgm:pt>
    <dgm:pt modelId="{28F3F0A8-30B5-4FA0-9E10-F9814C90EAB7}" type="pres">
      <dgm:prSet presAssocID="{E35EA358-69C4-40D2-B84A-6A16ED0D4048}" presName="Name0" presStyleCnt="0">
        <dgm:presLayoutVars>
          <dgm:dir/>
          <dgm:resizeHandles val="exact"/>
        </dgm:presLayoutVars>
      </dgm:prSet>
      <dgm:spPr/>
    </dgm:pt>
    <dgm:pt modelId="{E2294531-C68F-4267-AEC3-E2B6BF2D75AF}" type="pres">
      <dgm:prSet presAssocID="{67A11997-01C1-400E-A7B8-DE7EED7B8522}" presName="node" presStyleLbl="node1" presStyleIdx="0" presStyleCnt="6">
        <dgm:presLayoutVars>
          <dgm:bulletEnabled val="1"/>
        </dgm:presLayoutVars>
      </dgm:prSet>
      <dgm:spPr/>
    </dgm:pt>
    <dgm:pt modelId="{284D07C2-6AEC-417E-8CFC-C669AE92B827}" type="pres">
      <dgm:prSet presAssocID="{61F41709-5400-474C-9F65-2AD89288DAAB}" presName="sibTrans" presStyleLbl="sibTrans2D1" presStyleIdx="0" presStyleCnt="5"/>
      <dgm:spPr/>
    </dgm:pt>
    <dgm:pt modelId="{A310FAAA-46DB-49C9-8835-B8FF426B015C}" type="pres">
      <dgm:prSet presAssocID="{61F41709-5400-474C-9F65-2AD89288DAAB}" presName="connectorText" presStyleLbl="sibTrans2D1" presStyleIdx="0" presStyleCnt="5"/>
      <dgm:spPr/>
    </dgm:pt>
    <dgm:pt modelId="{497E56C8-CAD2-4214-8AF2-10F280C1F73D}" type="pres">
      <dgm:prSet presAssocID="{A3BDE473-9E09-4504-B688-499863560D9E}" presName="node" presStyleLbl="node1" presStyleIdx="1" presStyleCnt="6">
        <dgm:presLayoutVars>
          <dgm:bulletEnabled val="1"/>
        </dgm:presLayoutVars>
      </dgm:prSet>
      <dgm:spPr/>
    </dgm:pt>
    <dgm:pt modelId="{C6328C34-AB61-402A-8234-C1FAB8CDC0F0}" type="pres">
      <dgm:prSet presAssocID="{A89001A9-C298-4839-A1C8-ABF0C6BD794D}" presName="sibTrans" presStyleLbl="sibTrans2D1" presStyleIdx="1" presStyleCnt="5"/>
      <dgm:spPr/>
    </dgm:pt>
    <dgm:pt modelId="{1A335E3C-82D6-45EA-B476-04D23401126B}" type="pres">
      <dgm:prSet presAssocID="{A89001A9-C298-4839-A1C8-ABF0C6BD794D}" presName="connectorText" presStyleLbl="sibTrans2D1" presStyleIdx="1" presStyleCnt="5"/>
      <dgm:spPr/>
    </dgm:pt>
    <dgm:pt modelId="{4056EBC2-8676-4FD1-A0A4-2FDFEE2D3EC1}" type="pres">
      <dgm:prSet presAssocID="{DA1273E7-19A9-4ACA-B0FF-0139CFC4910D}" presName="node" presStyleLbl="node1" presStyleIdx="2" presStyleCnt="6">
        <dgm:presLayoutVars>
          <dgm:bulletEnabled val="1"/>
        </dgm:presLayoutVars>
      </dgm:prSet>
      <dgm:spPr/>
    </dgm:pt>
    <dgm:pt modelId="{D8848660-AB8D-4421-AA73-E4F2C5D7140A}" type="pres">
      <dgm:prSet presAssocID="{8764AB91-71D5-47A5-B34F-11E8F62836DE}" presName="sibTrans" presStyleLbl="sibTrans2D1" presStyleIdx="2" presStyleCnt="5"/>
      <dgm:spPr/>
    </dgm:pt>
    <dgm:pt modelId="{18A3557B-E28E-4E2D-837F-B56D1A1E1995}" type="pres">
      <dgm:prSet presAssocID="{8764AB91-71D5-47A5-B34F-11E8F62836DE}" presName="connectorText" presStyleLbl="sibTrans2D1" presStyleIdx="2" presStyleCnt="5"/>
      <dgm:spPr/>
    </dgm:pt>
    <dgm:pt modelId="{82BD6C5E-8A28-4EB2-9859-1B2EA587FA72}" type="pres">
      <dgm:prSet presAssocID="{49738222-8971-49EC-87A9-D4A550A96209}" presName="node" presStyleLbl="node1" presStyleIdx="3" presStyleCnt="6">
        <dgm:presLayoutVars>
          <dgm:bulletEnabled val="1"/>
        </dgm:presLayoutVars>
      </dgm:prSet>
      <dgm:spPr/>
    </dgm:pt>
    <dgm:pt modelId="{4BB25BC2-6E13-45EE-A373-AA90D6256F86}" type="pres">
      <dgm:prSet presAssocID="{41A68EB5-1AD0-45BF-9D5A-C03CFFB6560E}" presName="sibTrans" presStyleLbl="sibTrans2D1" presStyleIdx="3" presStyleCnt="5"/>
      <dgm:spPr/>
    </dgm:pt>
    <dgm:pt modelId="{39D1136E-22B3-4437-B4BF-05415AD13593}" type="pres">
      <dgm:prSet presAssocID="{41A68EB5-1AD0-45BF-9D5A-C03CFFB6560E}" presName="connectorText" presStyleLbl="sibTrans2D1" presStyleIdx="3" presStyleCnt="5"/>
      <dgm:spPr/>
    </dgm:pt>
    <dgm:pt modelId="{3A2A2D9D-0671-42AD-B893-70A05890FE33}" type="pres">
      <dgm:prSet presAssocID="{340DE5F4-5EA9-4FF9-BDF2-D754D8EE2236}" presName="node" presStyleLbl="node1" presStyleIdx="4" presStyleCnt="6">
        <dgm:presLayoutVars>
          <dgm:bulletEnabled val="1"/>
        </dgm:presLayoutVars>
      </dgm:prSet>
      <dgm:spPr/>
    </dgm:pt>
    <dgm:pt modelId="{2B40A0CD-46D6-4486-AE33-75D7D678474C}" type="pres">
      <dgm:prSet presAssocID="{88AC44C5-BF24-4E45-A6DA-5E6F269A618C}" presName="sibTrans" presStyleLbl="sibTrans2D1" presStyleIdx="4" presStyleCnt="5"/>
      <dgm:spPr/>
    </dgm:pt>
    <dgm:pt modelId="{A8F9A8BC-5C2A-48A6-BBD6-CE1982AD38DC}" type="pres">
      <dgm:prSet presAssocID="{88AC44C5-BF24-4E45-A6DA-5E6F269A618C}" presName="connectorText" presStyleLbl="sibTrans2D1" presStyleIdx="4" presStyleCnt="5"/>
      <dgm:spPr/>
    </dgm:pt>
    <dgm:pt modelId="{13877C3E-A3C5-4DEA-BD0C-97958A9CAE66}" type="pres">
      <dgm:prSet presAssocID="{C3FF4E07-46C0-41DC-BE6F-ED902ECC6D02}" presName="node" presStyleLbl="node1" presStyleIdx="5" presStyleCnt="6">
        <dgm:presLayoutVars>
          <dgm:bulletEnabled val="1"/>
        </dgm:presLayoutVars>
      </dgm:prSet>
      <dgm:spPr/>
    </dgm:pt>
  </dgm:ptLst>
  <dgm:cxnLst>
    <dgm:cxn modelId="{162FF608-80D3-48FA-B8D1-E7A7F518807F}" type="presOf" srcId="{A3BDE473-9E09-4504-B688-499863560D9E}" destId="{497E56C8-CAD2-4214-8AF2-10F280C1F73D}" srcOrd="0" destOrd="0" presId="urn:microsoft.com/office/officeart/2005/8/layout/process1"/>
    <dgm:cxn modelId="{FC47690A-EEC7-43C1-B266-B114020487DE}" type="presOf" srcId="{67A11997-01C1-400E-A7B8-DE7EED7B8522}" destId="{E2294531-C68F-4267-AEC3-E2B6BF2D75AF}" srcOrd="0" destOrd="0" presId="urn:microsoft.com/office/officeart/2005/8/layout/process1"/>
    <dgm:cxn modelId="{4F5BEE0B-3E11-4FFC-BA8E-4341A1CCA131}" type="presOf" srcId="{C3FF4E07-46C0-41DC-BE6F-ED902ECC6D02}" destId="{13877C3E-A3C5-4DEA-BD0C-97958A9CAE66}" srcOrd="0" destOrd="0" presId="urn:microsoft.com/office/officeart/2005/8/layout/process1"/>
    <dgm:cxn modelId="{9B817612-1889-4ED2-A95E-4EB15EA19072}" srcId="{E35EA358-69C4-40D2-B84A-6A16ED0D4048}" destId="{340DE5F4-5EA9-4FF9-BDF2-D754D8EE2236}" srcOrd="4" destOrd="0" parTransId="{047291D2-6CC7-4148-B974-4CBF502C3755}" sibTransId="{88AC44C5-BF24-4E45-A6DA-5E6F269A618C}"/>
    <dgm:cxn modelId="{EF5BE81F-A115-4FA3-8D08-D0E725CC82C1}" type="presOf" srcId="{8764AB91-71D5-47A5-B34F-11E8F62836DE}" destId="{D8848660-AB8D-4421-AA73-E4F2C5D7140A}" srcOrd="0" destOrd="0" presId="urn:microsoft.com/office/officeart/2005/8/layout/process1"/>
    <dgm:cxn modelId="{25E0AB27-C70A-4B3B-98B6-74CA734C5BB8}" srcId="{E35EA358-69C4-40D2-B84A-6A16ED0D4048}" destId="{A3BDE473-9E09-4504-B688-499863560D9E}" srcOrd="1" destOrd="0" parTransId="{4623A0F5-6F08-4A38-9B21-33BC98CAD521}" sibTransId="{A89001A9-C298-4839-A1C8-ABF0C6BD794D}"/>
    <dgm:cxn modelId="{ED857742-2419-4741-85D9-82307C5BDD6E}" type="presOf" srcId="{41A68EB5-1AD0-45BF-9D5A-C03CFFB6560E}" destId="{4BB25BC2-6E13-45EE-A373-AA90D6256F86}" srcOrd="0" destOrd="0" presId="urn:microsoft.com/office/officeart/2005/8/layout/process1"/>
    <dgm:cxn modelId="{6093DB63-58E0-4800-8F9D-E26E956D4049}" type="presOf" srcId="{41A68EB5-1AD0-45BF-9D5A-C03CFFB6560E}" destId="{39D1136E-22B3-4437-B4BF-05415AD13593}" srcOrd="1" destOrd="0" presId="urn:microsoft.com/office/officeart/2005/8/layout/process1"/>
    <dgm:cxn modelId="{14C5A554-2452-443E-8689-207B41C7E329}" type="presOf" srcId="{88AC44C5-BF24-4E45-A6DA-5E6F269A618C}" destId="{2B40A0CD-46D6-4486-AE33-75D7D678474C}" srcOrd="0" destOrd="0" presId="urn:microsoft.com/office/officeart/2005/8/layout/process1"/>
    <dgm:cxn modelId="{D354B957-1F3C-4B1C-997D-F48AC1B74A23}" type="presOf" srcId="{88AC44C5-BF24-4E45-A6DA-5E6F269A618C}" destId="{A8F9A8BC-5C2A-48A6-BBD6-CE1982AD38DC}" srcOrd="1" destOrd="0" presId="urn:microsoft.com/office/officeart/2005/8/layout/process1"/>
    <dgm:cxn modelId="{48370D90-6C30-4F41-8344-6F452DCB92D1}" type="presOf" srcId="{340DE5F4-5EA9-4FF9-BDF2-D754D8EE2236}" destId="{3A2A2D9D-0671-42AD-B893-70A05890FE33}" srcOrd="0" destOrd="0" presId="urn:microsoft.com/office/officeart/2005/8/layout/process1"/>
    <dgm:cxn modelId="{6E14459E-BE11-469C-8D42-9AAF4A4D9267}" srcId="{E35EA358-69C4-40D2-B84A-6A16ED0D4048}" destId="{DA1273E7-19A9-4ACA-B0FF-0139CFC4910D}" srcOrd="2" destOrd="0" parTransId="{395D9D2C-E47F-4530-AF2B-81061400F45D}" sibTransId="{8764AB91-71D5-47A5-B34F-11E8F62836DE}"/>
    <dgm:cxn modelId="{A55661B1-B733-4F57-9AA7-B0E4C1E1F5DC}" type="presOf" srcId="{8764AB91-71D5-47A5-B34F-11E8F62836DE}" destId="{18A3557B-E28E-4E2D-837F-B56D1A1E1995}" srcOrd="1" destOrd="0" presId="urn:microsoft.com/office/officeart/2005/8/layout/process1"/>
    <dgm:cxn modelId="{052534B4-0EB4-4687-A13A-5639BB371AFA}" type="presOf" srcId="{E35EA358-69C4-40D2-B84A-6A16ED0D4048}" destId="{28F3F0A8-30B5-4FA0-9E10-F9814C90EAB7}" srcOrd="0" destOrd="0" presId="urn:microsoft.com/office/officeart/2005/8/layout/process1"/>
    <dgm:cxn modelId="{94A6B1B4-45BF-42D4-86DB-B3C9D6E43C8C}" srcId="{E35EA358-69C4-40D2-B84A-6A16ED0D4048}" destId="{49738222-8971-49EC-87A9-D4A550A96209}" srcOrd="3" destOrd="0" parTransId="{C6D7623D-E060-42C9-9C93-4C5B5A93A918}" sibTransId="{41A68EB5-1AD0-45BF-9D5A-C03CFFB6560E}"/>
    <dgm:cxn modelId="{923B6CC6-3431-42B1-BF3A-B54BD0597D7B}" type="presOf" srcId="{A89001A9-C298-4839-A1C8-ABF0C6BD794D}" destId="{1A335E3C-82D6-45EA-B476-04D23401126B}" srcOrd="1" destOrd="0" presId="urn:microsoft.com/office/officeart/2005/8/layout/process1"/>
    <dgm:cxn modelId="{055AEFD2-359B-4F42-8E28-E589B16DA790}" type="presOf" srcId="{A89001A9-C298-4839-A1C8-ABF0C6BD794D}" destId="{C6328C34-AB61-402A-8234-C1FAB8CDC0F0}" srcOrd="0" destOrd="0" presId="urn:microsoft.com/office/officeart/2005/8/layout/process1"/>
    <dgm:cxn modelId="{CC5E40D7-BB67-43A0-8B4B-37BA2EFC4EE8}" type="presOf" srcId="{61F41709-5400-474C-9F65-2AD89288DAAB}" destId="{A310FAAA-46DB-49C9-8835-B8FF426B015C}" srcOrd="1" destOrd="0" presId="urn:microsoft.com/office/officeart/2005/8/layout/process1"/>
    <dgm:cxn modelId="{12146BDE-56E4-45AF-B615-BFE087E4ACB5}" type="presOf" srcId="{49738222-8971-49EC-87A9-D4A550A96209}" destId="{82BD6C5E-8A28-4EB2-9859-1B2EA587FA72}" srcOrd="0" destOrd="0" presId="urn:microsoft.com/office/officeart/2005/8/layout/process1"/>
    <dgm:cxn modelId="{FEDB36F5-648F-44DD-8E03-D3D480B9E71E}" type="presOf" srcId="{61F41709-5400-474C-9F65-2AD89288DAAB}" destId="{284D07C2-6AEC-417E-8CFC-C669AE92B827}" srcOrd="0" destOrd="0" presId="urn:microsoft.com/office/officeart/2005/8/layout/process1"/>
    <dgm:cxn modelId="{16297EFA-46F2-410C-A1AD-EAD7AA6A1B46}" type="presOf" srcId="{DA1273E7-19A9-4ACA-B0FF-0139CFC4910D}" destId="{4056EBC2-8676-4FD1-A0A4-2FDFEE2D3EC1}" srcOrd="0" destOrd="0" presId="urn:microsoft.com/office/officeart/2005/8/layout/process1"/>
    <dgm:cxn modelId="{360FB6FD-6F96-4D03-9A5F-BC2C7A9ACE06}" srcId="{E35EA358-69C4-40D2-B84A-6A16ED0D4048}" destId="{C3FF4E07-46C0-41DC-BE6F-ED902ECC6D02}" srcOrd="5" destOrd="0" parTransId="{6630C24B-E2FC-4ACC-B8BC-8C5D6A83B60E}" sibTransId="{1F91B59B-6106-4986-A1CD-D44332565A4B}"/>
    <dgm:cxn modelId="{87E824FF-0C63-4C01-BF7A-17235C884B2E}" srcId="{E35EA358-69C4-40D2-B84A-6A16ED0D4048}" destId="{67A11997-01C1-400E-A7B8-DE7EED7B8522}" srcOrd="0" destOrd="0" parTransId="{03C2885E-D243-4666-9382-E027F39CD372}" sibTransId="{61F41709-5400-474C-9F65-2AD89288DAAB}"/>
    <dgm:cxn modelId="{39D8F775-3D10-4FE2-B0CF-309C270A5A37}" type="presParOf" srcId="{28F3F0A8-30B5-4FA0-9E10-F9814C90EAB7}" destId="{E2294531-C68F-4267-AEC3-E2B6BF2D75AF}" srcOrd="0" destOrd="0" presId="urn:microsoft.com/office/officeart/2005/8/layout/process1"/>
    <dgm:cxn modelId="{546D6692-7A66-4E0C-8E8D-AB05C5FA5C26}" type="presParOf" srcId="{28F3F0A8-30B5-4FA0-9E10-F9814C90EAB7}" destId="{284D07C2-6AEC-417E-8CFC-C669AE92B827}" srcOrd="1" destOrd="0" presId="urn:microsoft.com/office/officeart/2005/8/layout/process1"/>
    <dgm:cxn modelId="{BFBF310E-D673-46EB-A81C-E15D3B616E58}" type="presParOf" srcId="{284D07C2-6AEC-417E-8CFC-C669AE92B827}" destId="{A310FAAA-46DB-49C9-8835-B8FF426B015C}" srcOrd="0" destOrd="0" presId="urn:microsoft.com/office/officeart/2005/8/layout/process1"/>
    <dgm:cxn modelId="{26D8E158-8D7F-4ED9-84D7-F49ECFB14B29}" type="presParOf" srcId="{28F3F0A8-30B5-4FA0-9E10-F9814C90EAB7}" destId="{497E56C8-CAD2-4214-8AF2-10F280C1F73D}" srcOrd="2" destOrd="0" presId="urn:microsoft.com/office/officeart/2005/8/layout/process1"/>
    <dgm:cxn modelId="{E9773739-8E2E-4F0A-9BA0-C7796CD9B083}" type="presParOf" srcId="{28F3F0A8-30B5-4FA0-9E10-F9814C90EAB7}" destId="{C6328C34-AB61-402A-8234-C1FAB8CDC0F0}" srcOrd="3" destOrd="0" presId="urn:microsoft.com/office/officeart/2005/8/layout/process1"/>
    <dgm:cxn modelId="{3B2F61D6-D7A7-448C-9CF5-289B74FF0D89}" type="presParOf" srcId="{C6328C34-AB61-402A-8234-C1FAB8CDC0F0}" destId="{1A335E3C-82D6-45EA-B476-04D23401126B}" srcOrd="0" destOrd="0" presId="urn:microsoft.com/office/officeart/2005/8/layout/process1"/>
    <dgm:cxn modelId="{87356969-081A-4C48-BE2A-3377EBD6C28B}" type="presParOf" srcId="{28F3F0A8-30B5-4FA0-9E10-F9814C90EAB7}" destId="{4056EBC2-8676-4FD1-A0A4-2FDFEE2D3EC1}" srcOrd="4" destOrd="0" presId="urn:microsoft.com/office/officeart/2005/8/layout/process1"/>
    <dgm:cxn modelId="{D9CC743F-E40F-47F7-8BCC-B073BCF0123B}" type="presParOf" srcId="{28F3F0A8-30B5-4FA0-9E10-F9814C90EAB7}" destId="{D8848660-AB8D-4421-AA73-E4F2C5D7140A}" srcOrd="5" destOrd="0" presId="urn:microsoft.com/office/officeart/2005/8/layout/process1"/>
    <dgm:cxn modelId="{4735109B-D74F-421F-8D7C-E6C0293635B8}" type="presParOf" srcId="{D8848660-AB8D-4421-AA73-E4F2C5D7140A}" destId="{18A3557B-E28E-4E2D-837F-B56D1A1E1995}" srcOrd="0" destOrd="0" presId="urn:microsoft.com/office/officeart/2005/8/layout/process1"/>
    <dgm:cxn modelId="{E5953AB9-BDB9-42E3-A2B3-FD8746157756}" type="presParOf" srcId="{28F3F0A8-30B5-4FA0-9E10-F9814C90EAB7}" destId="{82BD6C5E-8A28-4EB2-9859-1B2EA587FA72}" srcOrd="6" destOrd="0" presId="urn:microsoft.com/office/officeart/2005/8/layout/process1"/>
    <dgm:cxn modelId="{7EC3B0F2-576C-4426-9D7D-7D42E77CDD63}" type="presParOf" srcId="{28F3F0A8-30B5-4FA0-9E10-F9814C90EAB7}" destId="{4BB25BC2-6E13-45EE-A373-AA90D6256F86}" srcOrd="7" destOrd="0" presId="urn:microsoft.com/office/officeart/2005/8/layout/process1"/>
    <dgm:cxn modelId="{E6E38200-913F-41C8-8679-2469609E2151}" type="presParOf" srcId="{4BB25BC2-6E13-45EE-A373-AA90D6256F86}" destId="{39D1136E-22B3-4437-B4BF-05415AD13593}" srcOrd="0" destOrd="0" presId="urn:microsoft.com/office/officeart/2005/8/layout/process1"/>
    <dgm:cxn modelId="{313B1E20-8B15-441E-BAA4-CF935F804829}" type="presParOf" srcId="{28F3F0A8-30B5-4FA0-9E10-F9814C90EAB7}" destId="{3A2A2D9D-0671-42AD-B893-70A05890FE33}" srcOrd="8" destOrd="0" presId="urn:microsoft.com/office/officeart/2005/8/layout/process1"/>
    <dgm:cxn modelId="{DBD5BE82-2CDE-4DBB-A4DD-EE95CDA11530}" type="presParOf" srcId="{28F3F0A8-30B5-4FA0-9E10-F9814C90EAB7}" destId="{2B40A0CD-46D6-4486-AE33-75D7D678474C}" srcOrd="9" destOrd="0" presId="urn:microsoft.com/office/officeart/2005/8/layout/process1"/>
    <dgm:cxn modelId="{01C5EFC0-119F-4BCF-9CE5-D3410EE05BD7}" type="presParOf" srcId="{2B40A0CD-46D6-4486-AE33-75D7D678474C}" destId="{A8F9A8BC-5C2A-48A6-BBD6-CE1982AD38DC}" srcOrd="0" destOrd="0" presId="urn:microsoft.com/office/officeart/2005/8/layout/process1"/>
    <dgm:cxn modelId="{045FDB07-D845-458D-9D6B-1A22A5140C68}" type="presParOf" srcId="{28F3F0A8-30B5-4FA0-9E10-F9814C90EAB7}" destId="{13877C3E-A3C5-4DEA-BD0C-97958A9CAE66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5EA358-69C4-40D2-B84A-6A16ED0D4048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A11997-01C1-400E-A7B8-DE7EED7B8522}">
      <dgm:prSet phldrT="[Text]" phldr="0"/>
      <dgm:spPr/>
      <dgm:t>
        <a:bodyPr/>
        <a:lstStyle/>
        <a:p>
          <a:r>
            <a:rPr lang="en-GB">
              <a:latin typeface="PoetsenOne" panose="020108030300000D0203" pitchFamily="2" charset="0"/>
            </a:rPr>
            <a:t>Bit</a:t>
          </a:r>
          <a:endParaRPr lang="en-GB" dirty="0">
            <a:latin typeface="PoetsenOne" panose="020108030300000D0203" pitchFamily="2" charset="0"/>
          </a:endParaRPr>
        </a:p>
      </dgm:t>
    </dgm:pt>
    <dgm:pt modelId="{03C2885E-D243-4666-9382-E027F39CD372}" type="parTrans" cxnId="{87E824FF-0C63-4C01-BF7A-17235C884B2E}">
      <dgm:prSet/>
      <dgm:spPr/>
      <dgm:t>
        <a:bodyPr/>
        <a:lstStyle/>
        <a:p>
          <a:endParaRPr lang="en-GB"/>
        </a:p>
      </dgm:t>
    </dgm:pt>
    <dgm:pt modelId="{61F41709-5400-474C-9F65-2AD89288DAAB}" type="sibTrans" cxnId="{87E824FF-0C63-4C01-BF7A-17235C884B2E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46AA28AE-EE76-447E-8DD3-931E82D84188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Byte</a:t>
          </a:r>
        </a:p>
      </dgm:t>
    </dgm:pt>
    <dgm:pt modelId="{ABCC7639-9CF3-4987-85A1-3ADB62EE7FF4}" type="parTrans" cxnId="{E49C782B-A47B-4B9C-A108-8E24ECB612BB}">
      <dgm:prSet/>
      <dgm:spPr/>
      <dgm:t>
        <a:bodyPr/>
        <a:lstStyle/>
        <a:p>
          <a:endParaRPr lang="en-GB"/>
        </a:p>
      </dgm:t>
    </dgm:pt>
    <dgm:pt modelId="{F2F552E5-6E9D-4DFB-A266-B11F419D523A}" type="sibTrans" cxnId="{E49C782B-A47B-4B9C-A108-8E24ECB612BB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D562543D-0A4B-4992-9187-1938915B705E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Kilobyte</a:t>
          </a:r>
        </a:p>
      </dgm:t>
    </dgm:pt>
    <dgm:pt modelId="{F272AD03-94E4-44BF-A2B9-767F210CD324}" type="parTrans" cxnId="{75875E0C-DC7A-41B5-997F-542BA22DD356}">
      <dgm:prSet/>
      <dgm:spPr/>
      <dgm:t>
        <a:bodyPr/>
        <a:lstStyle/>
        <a:p>
          <a:endParaRPr lang="en-GB"/>
        </a:p>
      </dgm:t>
    </dgm:pt>
    <dgm:pt modelId="{E1B97F8C-E5AF-4A34-8242-A00B77BC1585}" type="sibTrans" cxnId="{75875E0C-DC7A-41B5-997F-542BA22DD356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F5D9931F-9ECA-4581-AEE6-66D485DEB3C5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Megabyte</a:t>
          </a:r>
        </a:p>
      </dgm:t>
    </dgm:pt>
    <dgm:pt modelId="{9E81FEF8-A694-4169-9A4A-686D1B3A5EA2}" type="parTrans" cxnId="{848BCAC5-1D87-4FCF-8FE3-8F82E4D563D1}">
      <dgm:prSet/>
      <dgm:spPr/>
      <dgm:t>
        <a:bodyPr/>
        <a:lstStyle/>
        <a:p>
          <a:endParaRPr lang="en-GB"/>
        </a:p>
      </dgm:t>
    </dgm:pt>
    <dgm:pt modelId="{D82AF794-0EDE-4401-AF7D-FB55B686C199}" type="sibTrans" cxnId="{848BCAC5-1D87-4FCF-8FE3-8F82E4D563D1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C4A0CE94-D538-4E20-B32D-077D6FD53A68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Gigabyte</a:t>
          </a:r>
        </a:p>
      </dgm:t>
    </dgm:pt>
    <dgm:pt modelId="{E2277670-627B-4873-852F-BAE3F7270EAB}" type="parTrans" cxnId="{6A0AEB77-6FC8-4442-9EBD-6EB051B7A0CB}">
      <dgm:prSet/>
      <dgm:spPr/>
      <dgm:t>
        <a:bodyPr/>
        <a:lstStyle/>
        <a:p>
          <a:endParaRPr lang="en-GB"/>
        </a:p>
      </dgm:t>
    </dgm:pt>
    <dgm:pt modelId="{446A34F5-1E86-4E03-A44B-E68B3AA67D5F}" type="sibTrans" cxnId="{6A0AEB77-6FC8-4442-9EBD-6EB051B7A0CB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127C8A1B-BFAD-4CCA-BF80-91C75D6EDA84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Terabyte</a:t>
          </a:r>
        </a:p>
      </dgm:t>
    </dgm:pt>
    <dgm:pt modelId="{536ABBB1-7F86-40DE-B37C-5B4436A7CD1E}" type="parTrans" cxnId="{AB87493A-FB46-4DE6-81D5-1D9CCE3F4568}">
      <dgm:prSet/>
      <dgm:spPr/>
      <dgm:t>
        <a:bodyPr/>
        <a:lstStyle/>
        <a:p>
          <a:endParaRPr lang="en-GB"/>
        </a:p>
      </dgm:t>
    </dgm:pt>
    <dgm:pt modelId="{22E73D1C-56F3-4266-8636-EFF3356FE1FE}" type="sibTrans" cxnId="{AB87493A-FB46-4DE6-81D5-1D9CCE3F4568}">
      <dgm:prSet/>
      <dgm:spPr/>
      <dgm:t>
        <a:bodyPr/>
        <a:lstStyle/>
        <a:p>
          <a:endParaRPr lang="en-GB"/>
        </a:p>
      </dgm:t>
    </dgm:pt>
    <dgm:pt modelId="{28F3F0A8-30B5-4FA0-9E10-F9814C90EAB7}" type="pres">
      <dgm:prSet presAssocID="{E35EA358-69C4-40D2-B84A-6A16ED0D4048}" presName="Name0" presStyleCnt="0">
        <dgm:presLayoutVars>
          <dgm:dir/>
          <dgm:resizeHandles val="exact"/>
        </dgm:presLayoutVars>
      </dgm:prSet>
      <dgm:spPr/>
    </dgm:pt>
    <dgm:pt modelId="{E2294531-C68F-4267-AEC3-E2B6BF2D75AF}" type="pres">
      <dgm:prSet presAssocID="{67A11997-01C1-400E-A7B8-DE7EED7B8522}" presName="node" presStyleLbl="node1" presStyleIdx="0" presStyleCnt="6">
        <dgm:presLayoutVars>
          <dgm:bulletEnabled val="1"/>
        </dgm:presLayoutVars>
      </dgm:prSet>
      <dgm:spPr/>
    </dgm:pt>
    <dgm:pt modelId="{284D07C2-6AEC-417E-8CFC-C669AE92B827}" type="pres">
      <dgm:prSet presAssocID="{61F41709-5400-474C-9F65-2AD89288DAAB}" presName="sibTrans" presStyleLbl="sibTrans2D1" presStyleIdx="0" presStyleCnt="5"/>
      <dgm:spPr/>
    </dgm:pt>
    <dgm:pt modelId="{A310FAAA-46DB-49C9-8835-B8FF426B015C}" type="pres">
      <dgm:prSet presAssocID="{61F41709-5400-474C-9F65-2AD89288DAAB}" presName="connectorText" presStyleLbl="sibTrans2D1" presStyleIdx="0" presStyleCnt="5"/>
      <dgm:spPr/>
    </dgm:pt>
    <dgm:pt modelId="{839EE12F-A1BA-4209-88AB-4BEECC7EF809}" type="pres">
      <dgm:prSet presAssocID="{46AA28AE-EE76-447E-8DD3-931E82D84188}" presName="node" presStyleLbl="node1" presStyleIdx="1" presStyleCnt="6">
        <dgm:presLayoutVars>
          <dgm:bulletEnabled val="1"/>
        </dgm:presLayoutVars>
      </dgm:prSet>
      <dgm:spPr/>
    </dgm:pt>
    <dgm:pt modelId="{992C2676-DE7D-4B96-95A4-10B6D6230DEC}" type="pres">
      <dgm:prSet presAssocID="{F2F552E5-6E9D-4DFB-A266-B11F419D523A}" presName="sibTrans" presStyleLbl="sibTrans2D1" presStyleIdx="1" presStyleCnt="5"/>
      <dgm:spPr/>
    </dgm:pt>
    <dgm:pt modelId="{59925AE7-27BD-4BB0-84D1-1E37A7923BF6}" type="pres">
      <dgm:prSet presAssocID="{F2F552E5-6E9D-4DFB-A266-B11F419D523A}" presName="connectorText" presStyleLbl="sibTrans2D1" presStyleIdx="1" presStyleCnt="5"/>
      <dgm:spPr/>
    </dgm:pt>
    <dgm:pt modelId="{3C91CDD2-9317-4364-A15C-338793613DB0}" type="pres">
      <dgm:prSet presAssocID="{D562543D-0A4B-4992-9187-1938915B705E}" presName="node" presStyleLbl="node1" presStyleIdx="2" presStyleCnt="6">
        <dgm:presLayoutVars>
          <dgm:bulletEnabled val="1"/>
        </dgm:presLayoutVars>
      </dgm:prSet>
      <dgm:spPr/>
    </dgm:pt>
    <dgm:pt modelId="{901F3437-914E-4F67-8877-F9AFF95D1ADF}" type="pres">
      <dgm:prSet presAssocID="{E1B97F8C-E5AF-4A34-8242-A00B77BC1585}" presName="sibTrans" presStyleLbl="sibTrans2D1" presStyleIdx="2" presStyleCnt="5"/>
      <dgm:spPr/>
    </dgm:pt>
    <dgm:pt modelId="{E65702D3-E920-484B-BC89-38AC1E9ABE6A}" type="pres">
      <dgm:prSet presAssocID="{E1B97F8C-E5AF-4A34-8242-A00B77BC1585}" presName="connectorText" presStyleLbl="sibTrans2D1" presStyleIdx="2" presStyleCnt="5"/>
      <dgm:spPr/>
    </dgm:pt>
    <dgm:pt modelId="{F4453836-BF1B-44B3-BADD-DB36875BB096}" type="pres">
      <dgm:prSet presAssocID="{F5D9931F-9ECA-4581-AEE6-66D485DEB3C5}" presName="node" presStyleLbl="node1" presStyleIdx="3" presStyleCnt="6">
        <dgm:presLayoutVars>
          <dgm:bulletEnabled val="1"/>
        </dgm:presLayoutVars>
      </dgm:prSet>
      <dgm:spPr/>
    </dgm:pt>
    <dgm:pt modelId="{3F0E44C5-CF12-4275-88DA-834F7CC252FD}" type="pres">
      <dgm:prSet presAssocID="{D82AF794-0EDE-4401-AF7D-FB55B686C199}" presName="sibTrans" presStyleLbl="sibTrans2D1" presStyleIdx="3" presStyleCnt="5"/>
      <dgm:spPr/>
    </dgm:pt>
    <dgm:pt modelId="{105452B8-9893-4353-AA55-BAE01CCF639A}" type="pres">
      <dgm:prSet presAssocID="{D82AF794-0EDE-4401-AF7D-FB55B686C199}" presName="connectorText" presStyleLbl="sibTrans2D1" presStyleIdx="3" presStyleCnt="5"/>
      <dgm:spPr/>
    </dgm:pt>
    <dgm:pt modelId="{A1EE39AB-7265-4BEA-9DE3-043D40662FEF}" type="pres">
      <dgm:prSet presAssocID="{C4A0CE94-D538-4E20-B32D-077D6FD53A68}" presName="node" presStyleLbl="node1" presStyleIdx="4" presStyleCnt="6">
        <dgm:presLayoutVars>
          <dgm:bulletEnabled val="1"/>
        </dgm:presLayoutVars>
      </dgm:prSet>
      <dgm:spPr/>
    </dgm:pt>
    <dgm:pt modelId="{82958A17-25C7-4BDC-8FA9-6D2D866E7D67}" type="pres">
      <dgm:prSet presAssocID="{446A34F5-1E86-4E03-A44B-E68B3AA67D5F}" presName="sibTrans" presStyleLbl="sibTrans2D1" presStyleIdx="4" presStyleCnt="5"/>
      <dgm:spPr/>
    </dgm:pt>
    <dgm:pt modelId="{B74A14A9-0FC5-4843-A90C-BC4846A95E7E}" type="pres">
      <dgm:prSet presAssocID="{446A34F5-1E86-4E03-A44B-E68B3AA67D5F}" presName="connectorText" presStyleLbl="sibTrans2D1" presStyleIdx="4" presStyleCnt="5"/>
      <dgm:spPr/>
    </dgm:pt>
    <dgm:pt modelId="{095876AD-2032-4ECA-962E-1DBB3F2A25F2}" type="pres">
      <dgm:prSet presAssocID="{127C8A1B-BFAD-4CCA-BF80-91C75D6EDA84}" presName="node" presStyleLbl="node1" presStyleIdx="5" presStyleCnt="6">
        <dgm:presLayoutVars>
          <dgm:bulletEnabled val="1"/>
        </dgm:presLayoutVars>
      </dgm:prSet>
      <dgm:spPr/>
    </dgm:pt>
  </dgm:ptLst>
  <dgm:cxnLst>
    <dgm:cxn modelId="{D1137804-03B7-4373-9061-F314E30CE71C}" type="presOf" srcId="{C4A0CE94-D538-4E20-B32D-077D6FD53A68}" destId="{A1EE39AB-7265-4BEA-9DE3-043D40662FEF}" srcOrd="0" destOrd="0" presId="urn:microsoft.com/office/officeart/2005/8/layout/process1"/>
    <dgm:cxn modelId="{6094E505-B45B-402D-A710-09DD8724DEF3}" type="presOf" srcId="{127C8A1B-BFAD-4CCA-BF80-91C75D6EDA84}" destId="{095876AD-2032-4ECA-962E-1DBB3F2A25F2}" srcOrd="0" destOrd="0" presId="urn:microsoft.com/office/officeart/2005/8/layout/process1"/>
    <dgm:cxn modelId="{FC47690A-EEC7-43C1-B266-B114020487DE}" type="presOf" srcId="{67A11997-01C1-400E-A7B8-DE7EED7B8522}" destId="{E2294531-C68F-4267-AEC3-E2B6BF2D75AF}" srcOrd="0" destOrd="0" presId="urn:microsoft.com/office/officeart/2005/8/layout/process1"/>
    <dgm:cxn modelId="{75875E0C-DC7A-41B5-997F-542BA22DD356}" srcId="{E35EA358-69C4-40D2-B84A-6A16ED0D4048}" destId="{D562543D-0A4B-4992-9187-1938915B705E}" srcOrd="2" destOrd="0" parTransId="{F272AD03-94E4-44BF-A2B9-767F210CD324}" sibTransId="{E1B97F8C-E5AF-4A34-8242-A00B77BC1585}"/>
    <dgm:cxn modelId="{A93CD41F-910A-4E7A-A065-818CA809F84A}" type="presOf" srcId="{446A34F5-1E86-4E03-A44B-E68B3AA67D5F}" destId="{82958A17-25C7-4BDC-8FA9-6D2D866E7D67}" srcOrd="0" destOrd="0" presId="urn:microsoft.com/office/officeart/2005/8/layout/process1"/>
    <dgm:cxn modelId="{E49C782B-A47B-4B9C-A108-8E24ECB612BB}" srcId="{E35EA358-69C4-40D2-B84A-6A16ED0D4048}" destId="{46AA28AE-EE76-447E-8DD3-931E82D84188}" srcOrd="1" destOrd="0" parTransId="{ABCC7639-9CF3-4987-85A1-3ADB62EE7FF4}" sibTransId="{F2F552E5-6E9D-4DFB-A266-B11F419D523A}"/>
    <dgm:cxn modelId="{AB87493A-FB46-4DE6-81D5-1D9CCE3F4568}" srcId="{E35EA358-69C4-40D2-B84A-6A16ED0D4048}" destId="{127C8A1B-BFAD-4CCA-BF80-91C75D6EDA84}" srcOrd="5" destOrd="0" parTransId="{536ABBB1-7F86-40DE-B37C-5B4436A7CD1E}" sibTransId="{22E73D1C-56F3-4266-8636-EFF3356FE1FE}"/>
    <dgm:cxn modelId="{A7249C3F-7580-4592-ADF9-FC5822CEDFBB}" type="presOf" srcId="{E1B97F8C-E5AF-4A34-8242-A00B77BC1585}" destId="{E65702D3-E920-484B-BC89-38AC1E9ABE6A}" srcOrd="1" destOrd="0" presId="urn:microsoft.com/office/officeart/2005/8/layout/process1"/>
    <dgm:cxn modelId="{38E9EE42-3623-4E3C-9F0D-65FD89C138D1}" type="presOf" srcId="{D82AF794-0EDE-4401-AF7D-FB55B686C199}" destId="{3F0E44C5-CF12-4275-88DA-834F7CC252FD}" srcOrd="0" destOrd="0" presId="urn:microsoft.com/office/officeart/2005/8/layout/process1"/>
    <dgm:cxn modelId="{780F0C4D-42AB-4A29-A667-BEB6CF5AB6E4}" type="presOf" srcId="{E1B97F8C-E5AF-4A34-8242-A00B77BC1585}" destId="{901F3437-914E-4F67-8877-F9AFF95D1ADF}" srcOrd="0" destOrd="0" presId="urn:microsoft.com/office/officeart/2005/8/layout/process1"/>
    <dgm:cxn modelId="{90B57153-262B-4615-9FD0-93E2FBB11A2E}" type="presOf" srcId="{F5D9931F-9ECA-4581-AEE6-66D485DEB3C5}" destId="{F4453836-BF1B-44B3-BADD-DB36875BB096}" srcOrd="0" destOrd="0" presId="urn:microsoft.com/office/officeart/2005/8/layout/process1"/>
    <dgm:cxn modelId="{6A0AEB77-6FC8-4442-9EBD-6EB051B7A0CB}" srcId="{E35EA358-69C4-40D2-B84A-6A16ED0D4048}" destId="{C4A0CE94-D538-4E20-B32D-077D6FD53A68}" srcOrd="4" destOrd="0" parTransId="{E2277670-627B-4873-852F-BAE3F7270EAB}" sibTransId="{446A34F5-1E86-4E03-A44B-E68B3AA67D5F}"/>
    <dgm:cxn modelId="{DC04948A-C345-4B37-8B6F-BBE3AA3B64CA}" type="presOf" srcId="{46AA28AE-EE76-447E-8DD3-931E82D84188}" destId="{839EE12F-A1BA-4209-88AB-4BEECC7EF809}" srcOrd="0" destOrd="0" presId="urn:microsoft.com/office/officeart/2005/8/layout/process1"/>
    <dgm:cxn modelId="{428BBD96-2704-4B28-97AE-A2952F7B9C8F}" type="presOf" srcId="{D82AF794-0EDE-4401-AF7D-FB55B686C199}" destId="{105452B8-9893-4353-AA55-BAE01CCF639A}" srcOrd="1" destOrd="0" presId="urn:microsoft.com/office/officeart/2005/8/layout/process1"/>
    <dgm:cxn modelId="{052534B4-0EB4-4687-A13A-5639BB371AFA}" type="presOf" srcId="{E35EA358-69C4-40D2-B84A-6A16ED0D4048}" destId="{28F3F0A8-30B5-4FA0-9E10-F9814C90EAB7}" srcOrd="0" destOrd="0" presId="urn:microsoft.com/office/officeart/2005/8/layout/process1"/>
    <dgm:cxn modelId="{848BCAC5-1D87-4FCF-8FE3-8F82E4D563D1}" srcId="{E35EA358-69C4-40D2-B84A-6A16ED0D4048}" destId="{F5D9931F-9ECA-4581-AEE6-66D485DEB3C5}" srcOrd="3" destOrd="0" parTransId="{9E81FEF8-A694-4169-9A4A-686D1B3A5EA2}" sibTransId="{D82AF794-0EDE-4401-AF7D-FB55B686C199}"/>
    <dgm:cxn modelId="{3373BBCB-6795-44E8-9E7B-B335870B7927}" type="presOf" srcId="{F2F552E5-6E9D-4DFB-A266-B11F419D523A}" destId="{59925AE7-27BD-4BB0-84D1-1E37A7923BF6}" srcOrd="1" destOrd="0" presId="urn:microsoft.com/office/officeart/2005/8/layout/process1"/>
    <dgm:cxn modelId="{5B9928CC-94C8-4485-A9AF-9ACFD8968C12}" type="presOf" srcId="{D562543D-0A4B-4992-9187-1938915B705E}" destId="{3C91CDD2-9317-4364-A15C-338793613DB0}" srcOrd="0" destOrd="0" presId="urn:microsoft.com/office/officeart/2005/8/layout/process1"/>
    <dgm:cxn modelId="{E62093D6-0682-4116-A116-A80FD011FB9D}" type="presOf" srcId="{446A34F5-1E86-4E03-A44B-E68B3AA67D5F}" destId="{B74A14A9-0FC5-4843-A90C-BC4846A95E7E}" srcOrd="1" destOrd="0" presId="urn:microsoft.com/office/officeart/2005/8/layout/process1"/>
    <dgm:cxn modelId="{CC5E40D7-BB67-43A0-8B4B-37BA2EFC4EE8}" type="presOf" srcId="{61F41709-5400-474C-9F65-2AD89288DAAB}" destId="{A310FAAA-46DB-49C9-8835-B8FF426B015C}" srcOrd="1" destOrd="0" presId="urn:microsoft.com/office/officeart/2005/8/layout/process1"/>
    <dgm:cxn modelId="{F3D26FF0-CD18-4B61-9115-455D69F69269}" type="presOf" srcId="{F2F552E5-6E9D-4DFB-A266-B11F419D523A}" destId="{992C2676-DE7D-4B96-95A4-10B6D6230DEC}" srcOrd="0" destOrd="0" presId="urn:microsoft.com/office/officeart/2005/8/layout/process1"/>
    <dgm:cxn modelId="{FEDB36F5-648F-44DD-8E03-D3D480B9E71E}" type="presOf" srcId="{61F41709-5400-474C-9F65-2AD89288DAAB}" destId="{284D07C2-6AEC-417E-8CFC-C669AE92B827}" srcOrd="0" destOrd="0" presId="urn:microsoft.com/office/officeart/2005/8/layout/process1"/>
    <dgm:cxn modelId="{87E824FF-0C63-4C01-BF7A-17235C884B2E}" srcId="{E35EA358-69C4-40D2-B84A-6A16ED0D4048}" destId="{67A11997-01C1-400E-A7B8-DE7EED7B8522}" srcOrd="0" destOrd="0" parTransId="{03C2885E-D243-4666-9382-E027F39CD372}" sibTransId="{61F41709-5400-474C-9F65-2AD89288DAAB}"/>
    <dgm:cxn modelId="{39D8F775-3D10-4FE2-B0CF-309C270A5A37}" type="presParOf" srcId="{28F3F0A8-30B5-4FA0-9E10-F9814C90EAB7}" destId="{E2294531-C68F-4267-AEC3-E2B6BF2D75AF}" srcOrd="0" destOrd="0" presId="urn:microsoft.com/office/officeart/2005/8/layout/process1"/>
    <dgm:cxn modelId="{546D6692-7A66-4E0C-8E8D-AB05C5FA5C26}" type="presParOf" srcId="{28F3F0A8-30B5-4FA0-9E10-F9814C90EAB7}" destId="{284D07C2-6AEC-417E-8CFC-C669AE92B827}" srcOrd="1" destOrd="0" presId="urn:microsoft.com/office/officeart/2005/8/layout/process1"/>
    <dgm:cxn modelId="{BFBF310E-D673-46EB-A81C-E15D3B616E58}" type="presParOf" srcId="{284D07C2-6AEC-417E-8CFC-C669AE92B827}" destId="{A310FAAA-46DB-49C9-8835-B8FF426B015C}" srcOrd="0" destOrd="0" presId="urn:microsoft.com/office/officeart/2005/8/layout/process1"/>
    <dgm:cxn modelId="{11FA90A1-4AC1-4B94-922C-360AC9F5036A}" type="presParOf" srcId="{28F3F0A8-30B5-4FA0-9E10-F9814C90EAB7}" destId="{839EE12F-A1BA-4209-88AB-4BEECC7EF809}" srcOrd="2" destOrd="0" presId="urn:microsoft.com/office/officeart/2005/8/layout/process1"/>
    <dgm:cxn modelId="{913ADBB1-1F7B-465A-8215-562221E443DF}" type="presParOf" srcId="{28F3F0A8-30B5-4FA0-9E10-F9814C90EAB7}" destId="{992C2676-DE7D-4B96-95A4-10B6D6230DEC}" srcOrd="3" destOrd="0" presId="urn:microsoft.com/office/officeart/2005/8/layout/process1"/>
    <dgm:cxn modelId="{16CDFC0E-343A-4D4F-AEAE-F7A8F40EAD2D}" type="presParOf" srcId="{992C2676-DE7D-4B96-95A4-10B6D6230DEC}" destId="{59925AE7-27BD-4BB0-84D1-1E37A7923BF6}" srcOrd="0" destOrd="0" presId="urn:microsoft.com/office/officeart/2005/8/layout/process1"/>
    <dgm:cxn modelId="{B7B9F1A0-3FB1-42FF-B0E4-8743C4C61CC7}" type="presParOf" srcId="{28F3F0A8-30B5-4FA0-9E10-F9814C90EAB7}" destId="{3C91CDD2-9317-4364-A15C-338793613DB0}" srcOrd="4" destOrd="0" presId="urn:microsoft.com/office/officeart/2005/8/layout/process1"/>
    <dgm:cxn modelId="{8AC98C64-05A2-4B87-8628-689854EB753A}" type="presParOf" srcId="{28F3F0A8-30B5-4FA0-9E10-F9814C90EAB7}" destId="{901F3437-914E-4F67-8877-F9AFF95D1ADF}" srcOrd="5" destOrd="0" presId="urn:microsoft.com/office/officeart/2005/8/layout/process1"/>
    <dgm:cxn modelId="{8022232A-D641-434F-AF72-8E2688C9B529}" type="presParOf" srcId="{901F3437-914E-4F67-8877-F9AFF95D1ADF}" destId="{E65702D3-E920-484B-BC89-38AC1E9ABE6A}" srcOrd="0" destOrd="0" presId="urn:microsoft.com/office/officeart/2005/8/layout/process1"/>
    <dgm:cxn modelId="{644C2FF6-84C2-4A8B-AC07-392FD2601FD3}" type="presParOf" srcId="{28F3F0A8-30B5-4FA0-9E10-F9814C90EAB7}" destId="{F4453836-BF1B-44B3-BADD-DB36875BB096}" srcOrd="6" destOrd="0" presId="urn:microsoft.com/office/officeart/2005/8/layout/process1"/>
    <dgm:cxn modelId="{0AAF4A8A-67F2-4B41-BEBD-9541BFF5E69A}" type="presParOf" srcId="{28F3F0A8-30B5-4FA0-9E10-F9814C90EAB7}" destId="{3F0E44C5-CF12-4275-88DA-834F7CC252FD}" srcOrd="7" destOrd="0" presId="urn:microsoft.com/office/officeart/2005/8/layout/process1"/>
    <dgm:cxn modelId="{E3F8F5CA-3956-45F3-826D-7D0AA5824C6D}" type="presParOf" srcId="{3F0E44C5-CF12-4275-88DA-834F7CC252FD}" destId="{105452B8-9893-4353-AA55-BAE01CCF639A}" srcOrd="0" destOrd="0" presId="urn:microsoft.com/office/officeart/2005/8/layout/process1"/>
    <dgm:cxn modelId="{BD7D1F7D-0032-4930-B8A1-8E7BC1BF85AA}" type="presParOf" srcId="{28F3F0A8-30B5-4FA0-9E10-F9814C90EAB7}" destId="{A1EE39AB-7265-4BEA-9DE3-043D40662FEF}" srcOrd="8" destOrd="0" presId="urn:microsoft.com/office/officeart/2005/8/layout/process1"/>
    <dgm:cxn modelId="{9E4D301D-2BEC-4178-A7B1-73539380E441}" type="presParOf" srcId="{28F3F0A8-30B5-4FA0-9E10-F9814C90EAB7}" destId="{82958A17-25C7-4BDC-8FA9-6D2D866E7D67}" srcOrd="9" destOrd="0" presId="urn:microsoft.com/office/officeart/2005/8/layout/process1"/>
    <dgm:cxn modelId="{DB15DDF2-6FB5-4926-9D61-514629D8AAC2}" type="presParOf" srcId="{82958A17-25C7-4BDC-8FA9-6D2D866E7D67}" destId="{B74A14A9-0FC5-4843-A90C-BC4846A95E7E}" srcOrd="0" destOrd="0" presId="urn:microsoft.com/office/officeart/2005/8/layout/process1"/>
    <dgm:cxn modelId="{9461C9B3-266D-4082-BF0A-01E854F1BFFE}" type="presParOf" srcId="{28F3F0A8-30B5-4FA0-9E10-F9814C90EAB7}" destId="{095876AD-2032-4ECA-962E-1DBB3F2A25F2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5EA358-69C4-40D2-B84A-6A16ED0D4048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A11997-01C1-400E-A7B8-DE7EED7B8522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Bit</a:t>
          </a:r>
        </a:p>
      </dgm:t>
    </dgm:pt>
    <dgm:pt modelId="{03C2885E-D243-4666-9382-E027F39CD372}" type="parTrans" cxnId="{87E824FF-0C63-4C01-BF7A-17235C884B2E}">
      <dgm:prSet/>
      <dgm:spPr/>
      <dgm:t>
        <a:bodyPr/>
        <a:lstStyle/>
        <a:p>
          <a:endParaRPr lang="en-GB"/>
        </a:p>
      </dgm:t>
    </dgm:pt>
    <dgm:pt modelId="{61F41709-5400-474C-9F65-2AD89288DAAB}" type="sibTrans" cxnId="{87E824FF-0C63-4C01-BF7A-17235C884B2E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BE3755B6-DA31-4D73-A3F1-8E1B85A5B7B6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Byte</a:t>
          </a:r>
        </a:p>
      </dgm:t>
    </dgm:pt>
    <dgm:pt modelId="{34B690D4-7A30-40DF-8DBF-06E325FBB6CF}" type="parTrans" cxnId="{4B50E0FA-210C-4268-AEC9-11D48485C728}">
      <dgm:prSet/>
      <dgm:spPr/>
      <dgm:t>
        <a:bodyPr/>
        <a:lstStyle/>
        <a:p>
          <a:endParaRPr lang="en-GB"/>
        </a:p>
      </dgm:t>
    </dgm:pt>
    <dgm:pt modelId="{429480DE-5B49-42EA-9AB4-D445B6FF3D67}" type="sibTrans" cxnId="{4B50E0FA-210C-4268-AEC9-11D48485C728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1C67B5DA-B0E5-4DEA-B7D2-97F0C0518030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Kilobyte</a:t>
          </a:r>
        </a:p>
      </dgm:t>
    </dgm:pt>
    <dgm:pt modelId="{FD93280E-C039-4583-BF46-BDE535E23D88}" type="parTrans" cxnId="{A83D5180-558A-4D19-B244-14EB3D7D0609}">
      <dgm:prSet/>
      <dgm:spPr/>
      <dgm:t>
        <a:bodyPr/>
        <a:lstStyle/>
        <a:p>
          <a:endParaRPr lang="en-GB"/>
        </a:p>
      </dgm:t>
    </dgm:pt>
    <dgm:pt modelId="{38045B9A-2645-486D-9B78-F9F8925DF7AD}" type="sibTrans" cxnId="{A83D5180-558A-4D19-B244-14EB3D7D0609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0C8D340-B1BD-4387-9B03-81EDB4CFF919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Megabyte</a:t>
          </a:r>
        </a:p>
      </dgm:t>
    </dgm:pt>
    <dgm:pt modelId="{B42C503C-6E9F-4912-806D-B68E8070942D}" type="parTrans" cxnId="{491FD0DC-D898-4C2D-A8D9-AC22ABF294B6}">
      <dgm:prSet/>
      <dgm:spPr/>
      <dgm:t>
        <a:bodyPr/>
        <a:lstStyle/>
        <a:p>
          <a:endParaRPr lang="en-GB"/>
        </a:p>
      </dgm:t>
    </dgm:pt>
    <dgm:pt modelId="{6DF49158-8647-40D1-8349-0B9D05D445E6}" type="sibTrans" cxnId="{491FD0DC-D898-4C2D-A8D9-AC22ABF294B6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43FC2F0A-FEE1-4541-A635-08E9E05BDB1D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Gigabyte</a:t>
          </a:r>
        </a:p>
      </dgm:t>
    </dgm:pt>
    <dgm:pt modelId="{20F61DEA-635B-4C5C-8C58-B175469C561D}" type="parTrans" cxnId="{E5E4B4DC-4026-4ACD-8C57-84D610963F53}">
      <dgm:prSet/>
      <dgm:spPr/>
      <dgm:t>
        <a:bodyPr/>
        <a:lstStyle/>
        <a:p>
          <a:endParaRPr lang="en-GB"/>
        </a:p>
      </dgm:t>
    </dgm:pt>
    <dgm:pt modelId="{11017D6C-69A3-4E96-954E-F7D8405E295D}" type="sibTrans" cxnId="{E5E4B4DC-4026-4ACD-8C57-84D610963F53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413B8F3E-7DCF-4640-AA43-48809D070EC6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Terabyte</a:t>
          </a:r>
        </a:p>
      </dgm:t>
    </dgm:pt>
    <dgm:pt modelId="{C762532F-F590-46E2-B760-4131E1CEEE59}" type="parTrans" cxnId="{5D972E35-1C3F-4D47-995D-3DAA9D619C29}">
      <dgm:prSet/>
      <dgm:spPr/>
      <dgm:t>
        <a:bodyPr/>
        <a:lstStyle/>
        <a:p>
          <a:endParaRPr lang="en-GB"/>
        </a:p>
      </dgm:t>
    </dgm:pt>
    <dgm:pt modelId="{C063EB9D-D21A-4819-9926-DB1745088E80}" type="sibTrans" cxnId="{5D972E35-1C3F-4D47-995D-3DAA9D619C29}">
      <dgm:prSet/>
      <dgm:spPr/>
      <dgm:t>
        <a:bodyPr/>
        <a:lstStyle/>
        <a:p>
          <a:endParaRPr lang="en-GB"/>
        </a:p>
      </dgm:t>
    </dgm:pt>
    <dgm:pt modelId="{28F3F0A8-30B5-4FA0-9E10-F9814C90EAB7}" type="pres">
      <dgm:prSet presAssocID="{E35EA358-69C4-40D2-B84A-6A16ED0D4048}" presName="Name0" presStyleCnt="0">
        <dgm:presLayoutVars>
          <dgm:dir/>
          <dgm:resizeHandles val="exact"/>
        </dgm:presLayoutVars>
      </dgm:prSet>
      <dgm:spPr/>
    </dgm:pt>
    <dgm:pt modelId="{E2294531-C68F-4267-AEC3-E2B6BF2D75AF}" type="pres">
      <dgm:prSet presAssocID="{67A11997-01C1-400E-A7B8-DE7EED7B8522}" presName="node" presStyleLbl="node1" presStyleIdx="0" presStyleCnt="6">
        <dgm:presLayoutVars>
          <dgm:bulletEnabled val="1"/>
        </dgm:presLayoutVars>
      </dgm:prSet>
      <dgm:spPr/>
    </dgm:pt>
    <dgm:pt modelId="{284D07C2-6AEC-417E-8CFC-C669AE92B827}" type="pres">
      <dgm:prSet presAssocID="{61F41709-5400-474C-9F65-2AD89288DAAB}" presName="sibTrans" presStyleLbl="sibTrans2D1" presStyleIdx="0" presStyleCnt="5"/>
      <dgm:spPr/>
    </dgm:pt>
    <dgm:pt modelId="{A310FAAA-46DB-49C9-8835-B8FF426B015C}" type="pres">
      <dgm:prSet presAssocID="{61F41709-5400-474C-9F65-2AD89288DAAB}" presName="connectorText" presStyleLbl="sibTrans2D1" presStyleIdx="0" presStyleCnt="5"/>
      <dgm:spPr/>
    </dgm:pt>
    <dgm:pt modelId="{61407124-3278-43C4-A922-D68E1711353B}" type="pres">
      <dgm:prSet presAssocID="{BE3755B6-DA31-4D73-A3F1-8E1B85A5B7B6}" presName="node" presStyleLbl="node1" presStyleIdx="1" presStyleCnt="6">
        <dgm:presLayoutVars>
          <dgm:bulletEnabled val="1"/>
        </dgm:presLayoutVars>
      </dgm:prSet>
      <dgm:spPr/>
    </dgm:pt>
    <dgm:pt modelId="{37DD6783-5AB9-4F64-85DC-7533B817F548}" type="pres">
      <dgm:prSet presAssocID="{429480DE-5B49-42EA-9AB4-D445B6FF3D67}" presName="sibTrans" presStyleLbl="sibTrans2D1" presStyleIdx="1" presStyleCnt="5"/>
      <dgm:spPr/>
    </dgm:pt>
    <dgm:pt modelId="{A5B64E9B-3A70-44C5-99B2-DC28139DCAFD}" type="pres">
      <dgm:prSet presAssocID="{429480DE-5B49-42EA-9AB4-D445B6FF3D67}" presName="connectorText" presStyleLbl="sibTrans2D1" presStyleIdx="1" presStyleCnt="5"/>
      <dgm:spPr/>
    </dgm:pt>
    <dgm:pt modelId="{CD5CDEFB-C8EA-48C6-9623-1E30175F1DDA}" type="pres">
      <dgm:prSet presAssocID="{1C67B5DA-B0E5-4DEA-B7D2-97F0C0518030}" presName="node" presStyleLbl="node1" presStyleIdx="2" presStyleCnt="6">
        <dgm:presLayoutVars>
          <dgm:bulletEnabled val="1"/>
        </dgm:presLayoutVars>
      </dgm:prSet>
      <dgm:spPr/>
    </dgm:pt>
    <dgm:pt modelId="{33CB0705-01EA-4B4A-9B4B-D187F83CBCCC}" type="pres">
      <dgm:prSet presAssocID="{38045B9A-2645-486D-9B78-F9F8925DF7AD}" presName="sibTrans" presStyleLbl="sibTrans2D1" presStyleIdx="2" presStyleCnt="5"/>
      <dgm:spPr/>
    </dgm:pt>
    <dgm:pt modelId="{2177789E-7A4C-4C2E-9222-F15EAC92A7C0}" type="pres">
      <dgm:prSet presAssocID="{38045B9A-2645-486D-9B78-F9F8925DF7AD}" presName="connectorText" presStyleLbl="sibTrans2D1" presStyleIdx="2" presStyleCnt="5"/>
      <dgm:spPr/>
    </dgm:pt>
    <dgm:pt modelId="{023A833F-70CD-4F5A-A5A8-DC1D8D505536}" type="pres">
      <dgm:prSet presAssocID="{00C8D340-B1BD-4387-9B03-81EDB4CFF919}" presName="node" presStyleLbl="node1" presStyleIdx="3" presStyleCnt="6">
        <dgm:presLayoutVars>
          <dgm:bulletEnabled val="1"/>
        </dgm:presLayoutVars>
      </dgm:prSet>
      <dgm:spPr/>
    </dgm:pt>
    <dgm:pt modelId="{93BD438E-682A-4BD1-9039-3187AEE26B2F}" type="pres">
      <dgm:prSet presAssocID="{6DF49158-8647-40D1-8349-0B9D05D445E6}" presName="sibTrans" presStyleLbl="sibTrans2D1" presStyleIdx="3" presStyleCnt="5"/>
      <dgm:spPr/>
    </dgm:pt>
    <dgm:pt modelId="{A65DCBA9-B4B5-467A-992F-7E1D12838D88}" type="pres">
      <dgm:prSet presAssocID="{6DF49158-8647-40D1-8349-0B9D05D445E6}" presName="connectorText" presStyleLbl="sibTrans2D1" presStyleIdx="3" presStyleCnt="5"/>
      <dgm:spPr/>
    </dgm:pt>
    <dgm:pt modelId="{AE5BA39D-F2A7-49FC-BE8F-9FC6255F598B}" type="pres">
      <dgm:prSet presAssocID="{43FC2F0A-FEE1-4541-A635-08E9E05BDB1D}" presName="node" presStyleLbl="node1" presStyleIdx="4" presStyleCnt="6">
        <dgm:presLayoutVars>
          <dgm:bulletEnabled val="1"/>
        </dgm:presLayoutVars>
      </dgm:prSet>
      <dgm:spPr/>
    </dgm:pt>
    <dgm:pt modelId="{A9D00BA1-3BB6-4A1F-A3E0-C1BC214BEE4B}" type="pres">
      <dgm:prSet presAssocID="{11017D6C-69A3-4E96-954E-F7D8405E295D}" presName="sibTrans" presStyleLbl="sibTrans2D1" presStyleIdx="4" presStyleCnt="5"/>
      <dgm:spPr/>
    </dgm:pt>
    <dgm:pt modelId="{9316DEBC-4BD2-46A9-B556-426830A1248B}" type="pres">
      <dgm:prSet presAssocID="{11017D6C-69A3-4E96-954E-F7D8405E295D}" presName="connectorText" presStyleLbl="sibTrans2D1" presStyleIdx="4" presStyleCnt="5"/>
      <dgm:spPr/>
    </dgm:pt>
    <dgm:pt modelId="{EB781F5A-EB56-48A1-88D7-B47CC23EE8BB}" type="pres">
      <dgm:prSet presAssocID="{413B8F3E-7DCF-4640-AA43-48809D070EC6}" presName="node" presStyleLbl="node1" presStyleIdx="5" presStyleCnt="6">
        <dgm:presLayoutVars>
          <dgm:bulletEnabled val="1"/>
        </dgm:presLayoutVars>
      </dgm:prSet>
      <dgm:spPr/>
    </dgm:pt>
  </dgm:ptLst>
  <dgm:cxnLst>
    <dgm:cxn modelId="{DB1E4802-F630-4ECA-A5EF-407592B9C314}" type="presOf" srcId="{429480DE-5B49-42EA-9AB4-D445B6FF3D67}" destId="{37DD6783-5AB9-4F64-85DC-7533B817F548}" srcOrd="0" destOrd="0" presId="urn:microsoft.com/office/officeart/2005/8/layout/process1"/>
    <dgm:cxn modelId="{FC47690A-EEC7-43C1-B266-B114020487DE}" type="presOf" srcId="{67A11997-01C1-400E-A7B8-DE7EED7B8522}" destId="{E2294531-C68F-4267-AEC3-E2B6BF2D75AF}" srcOrd="0" destOrd="0" presId="urn:microsoft.com/office/officeart/2005/8/layout/process1"/>
    <dgm:cxn modelId="{5D972E35-1C3F-4D47-995D-3DAA9D619C29}" srcId="{E35EA358-69C4-40D2-B84A-6A16ED0D4048}" destId="{413B8F3E-7DCF-4640-AA43-48809D070EC6}" srcOrd="5" destOrd="0" parTransId="{C762532F-F590-46E2-B760-4131E1CEEE59}" sibTransId="{C063EB9D-D21A-4819-9926-DB1745088E80}"/>
    <dgm:cxn modelId="{2C4D5642-F494-4A62-B0CD-365DC0E9F201}" type="presOf" srcId="{00C8D340-B1BD-4387-9B03-81EDB4CFF919}" destId="{023A833F-70CD-4F5A-A5A8-DC1D8D505536}" srcOrd="0" destOrd="0" presId="urn:microsoft.com/office/officeart/2005/8/layout/process1"/>
    <dgm:cxn modelId="{0BC8356F-56FF-492B-8192-F5C16340A450}" type="presOf" srcId="{38045B9A-2645-486D-9B78-F9F8925DF7AD}" destId="{2177789E-7A4C-4C2E-9222-F15EAC92A7C0}" srcOrd="1" destOrd="0" presId="urn:microsoft.com/office/officeart/2005/8/layout/process1"/>
    <dgm:cxn modelId="{48D2EF6F-946D-4AEF-98A2-3B93B05416A0}" type="presOf" srcId="{1C67B5DA-B0E5-4DEA-B7D2-97F0C0518030}" destId="{CD5CDEFB-C8EA-48C6-9623-1E30175F1DDA}" srcOrd="0" destOrd="0" presId="urn:microsoft.com/office/officeart/2005/8/layout/process1"/>
    <dgm:cxn modelId="{F962FC50-050D-463B-8903-FE65D07AB9C4}" type="presOf" srcId="{413B8F3E-7DCF-4640-AA43-48809D070EC6}" destId="{EB781F5A-EB56-48A1-88D7-B47CC23EE8BB}" srcOrd="0" destOrd="0" presId="urn:microsoft.com/office/officeart/2005/8/layout/process1"/>
    <dgm:cxn modelId="{7A0DA253-8CC1-428A-AE3F-300AD1EA7D4C}" type="presOf" srcId="{11017D6C-69A3-4E96-954E-F7D8405E295D}" destId="{A9D00BA1-3BB6-4A1F-A3E0-C1BC214BEE4B}" srcOrd="0" destOrd="0" presId="urn:microsoft.com/office/officeart/2005/8/layout/process1"/>
    <dgm:cxn modelId="{A83D5180-558A-4D19-B244-14EB3D7D0609}" srcId="{E35EA358-69C4-40D2-B84A-6A16ED0D4048}" destId="{1C67B5DA-B0E5-4DEA-B7D2-97F0C0518030}" srcOrd="2" destOrd="0" parTransId="{FD93280E-C039-4583-BF46-BDE535E23D88}" sibTransId="{38045B9A-2645-486D-9B78-F9F8925DF7AD}"/>
    <dgm:cxn modelId="{EE53EDAA-DB7A-428D-83D3-1B7AD4C17E60}" type="presOf" srcId="{38045B9A-2645-486D-9B78-F9F8925DF7AD}" destId="{33CB0705-01EA-4B4A-9B4B-D187F83CBCCC}" srcOrd="0" destOrd="0" presId="urn:microsoft.com/office/officeart/2005/8/layout/process1"/>
    <dgm:cxn modelId="{5608A4B0-BA5C-4307-B9BD-18D7C4B55A00}" type="presOf" srcId="{429480DE-5B49-42EA-9AB4-D445B6FF3D67}" destId="{A5B64E9B-3A70-44C5-99B2-DC28139DCAFD}" srcOrd="1" destOrd="0" presId="urn:microsoft.com/office/officeart/2005/8/layout/process1"/>
    <dgm:cxn modelId="{E69752B3-0C45-4FD4-8A8F-D9AC38E3781A}" type="presOf" srcId="{BE3755B6-DA31-4D73-A3F1-8E1B85A5B7B6}" destId="{61407124-3278-43C4-A922-D68E1711353B}" srcOrd="0" destOrd="0" presId="urn:microsoft.com/office/officeart/2005/8/layout/process1"/>
    <dgm:cxn modelId="{052534B4-0EB4-4687-A13A-5639BB371AFA}" type="presOf" srcId="{E35EA358-69C4-40D2-B84A-6A16ED0D4048}" destId="{28F3F0A8-30B5-4FA0-9E10-F9814C90EAB7}" srcOrd="0" destOrd="0" presId="urn:microsoft.com/office/officeart/2005/8/layout/process1"/>
    <dgm:cxn modelId="{B8AFC8B7-9FF7-4349-ABA8-AB09533C9683}" type="presOf" srcId="{6DF49158-8647-40D1-8349-0B9D05D445E6}" destId="{93BD438E-682A-4BD1-9039-3187AEE26B2F}" srcOrd="0" destOrd="0" presId="urn:microsoft.com/office/officeart/2005/8/layout/process1"/>
    <dgm:cxn modelId="{561F59BD-D97A-4AE3-8451-4E9EFA8F6738}" type="presOf" srcId="{6DF49158-8647-40D1-8349-0B9D05D445E6}" destId="{A65DCBA9-B4B5-467A-992F-7E1D12838D88}" srcOrd="1" destOrd="0" presId="urn:microsoft.com/office/officeart/2005/8/layout/process1"/>
    <dgm:cxn modelId="{09AEADBE-F282-45D0-9AA0-C54929916177}" type="presOf" srcId="{43FC2F0A-FEE1-4541-A635-08E9E05BDB1D}" destId="{AE5BA39D-F2A7-49FC-BE8F-9FC6255F598B}" srcOrd="0" destOrd="0" presId="urn:microsoft.com/office/officeart/2005/8/layout/process1"/>
    <dgm:cxn modelId="{D57ED1D5-5B8B-411A-B761-E5A1E0D7B9A6}" type="presOf" srcId="{11017D6C-69A3-4E96-954E-F7D8405E295D}" destId="{9316DEBC-4BD2-46A9-B556-426830A1248B}" srcOrd="1" destOrd="0" presId="urn:microsoft.com/office/officeart/2005/8/layout/process1"/>
    <dgm:cxn modelId="{CC5E40D7-BB67-43A0-8B4B-37BA2EFC4EE8}" type="presOf" srcId="{61F41709-5400-474C-9F65-2AD89288DAAB}" destId="{A310FAAA-46DB-49C9-8835-B8FF426B015C}" srcOrd="1" destOrd="0" presId="urn:microsoft.com/office/officeart/2005/8/layout/process1"/>
    <dgm:cxn modelId="{E5E4B4DC-4026-4ACD-8C57-84D610963F53}" srcId="{E35EA358-69C4-40D2-B84A-6A16ED0D4048}" destId="{43FC2F0A-FEE1-4541-A635-08E9E05BDB1D}" srcOrd="4" destOrd="0" parTransId="{20F61DEA-635B-4C5C-8C58-B175469C561D}" sibTransId="{11017D6C-69A3-4E96-954E-F7D8405E295D}"/>
    <dgm:cxn modelId="{491FD0DC-D898-4C2D-A8D9-AC22ABF294B6}" srcId="{E35EA358-69C4-40D2-B84A-6A16ED0D4048}" destId="{00C8D340-B1BD-4387-9B03-81EDB4CFF919}" srcOrd="3" destOrd="0" parTransId="{B42C503C-6E9F-4912-806D-B68E8070942D}" sibTransId="{6DF49158-8647-40D1-8349-0B9D05D445E6}"/>
    <dgm:cxn modelId="{FEDB36F5-648F-44DD-8E03-D3D480B9E71E}" type="presOf" srcId="{61F41709-5400-474C-9F65-2AD89288DAAB}" destId="{284D07C2-6AEC-417E-8CFC-C669AE92B827}" srcOrd="0" destOrd="0" presId="urn:microsoft.com/office/officeart/2005/8/layout/process1"/>
    <dgm:cxn modelId="{4B50E0FA-210C-4268-AEC9-11D48485C728}" srcId="{E35EA358-69C4-40D2-B84A-6A16ED0D4048}" destId="{BE3755B6-DA31-4D73-A3F1-8E1B85A5B7B6}" srcOrd="1" destOrd="0" parTransId="{34B690D4-7A30-40DF-8DBF-06E325FBB6CF}" sibTransId="{429480DE-5B49-42EA-9AB4-D445B6FF3D67}"/>
    <dgm:cxn modelId="{87E824FF-0C63-4C01-BF7A-17235C884B2E}" srcId="{E35EA358-69C4-40D2-B84A-6A16ED0D4048}" destId="{67A11997-01C1-400E-A7B8-DE7EED7B8522}" srcOrd="0" destOrd="0" parTransId="{03C2885E-D243-4666-9382-E027F39CD372}" sibTransId="{61F41709-5400-474C-9F65-2AD89288DAAB}"/>
    <dgm:cxn modelId="{39D8F775-3D10-4FE2-B0CF-309C270A5A37}" type="presParOf" srcId="{28F3F0A8-30B5-4FA0-9E10-F9814C90EAB7}" destId="{E2294531-C68F-4267-AEC3-E2B6BF2D75AF}" srcOrd="0" destOrd="0" presId="urn:microsoft.com/office/officeart/2005/8/layout/process1"/>
    <dgm:cxn modelId="{546D6692-7A66-4E0C-8E8D-AB05C5FA5C26}" type="presParOf" srcId="{28F3F0A8-30B5-4FA0-9E10-F9814C90EAB7}" destId="{284D07C2-6AEC-417E-8CFC-C669AE92B827}" srcOrd="1" destOrd="0" presId="urn:microsoft.com/office/officeart/2005/8/layout/process1"/>
    <dgm:cxn modelId="{BFBF310E-D673-46EB-A81C-E15D3B616E58}" type="presParOf" srcId="{284D07C2-6AEC-417E-8CFC-C669AE92B827}" destId="{A310FAAA-46DB-49C9-8835-B8FF426B015C}" srcOrd="0" destOrd="0" presId="urn:microsoft.com/office/officeart/2005/8/layout/process1"/>
    <dgm:cxn modelId="{52A4EFD1-1C39-4D55-84A6-BE13CE2235D8}" type="presParOf" srcId="{28F3F0A8-30B5-4FA0-9E10-F9814C90EAB7}" destId="{61407124-3278-43C4-A922-D68E1711353B}" srcOrd="2" destOrd="0" presId="urn:microsoft.com/office/officeart/2005/8/layout/process1"/>
    <dgm:cxn modelId="{CA924559-C543-47CE-BEEC-5024A1A825AC}" type="presParOf" srcId="{28F3F0A8-30B5-4FA0-9E10-F9814C90EAB7}" destId="{37DD6783-5AB9-4F64-85DC-7533B817F548}" srcOrd="3" destOrd="0" presId="urn:microsoft.com/office/officeart/2005/8/layout/process1"/>
    <dgm:cxn modelId="{AE9DE676-9C07-4FD3-A828-283AA9F8ABD5}" type="presParOf" srcId="{37DD6783-5AB9-4F64-85DC-7533B817F548}" destId="{A5B64E9B-3A70-44C5-99B2-DC28139DCAFD}" srcOrd="0" destOrd="0" presId="urn:microsoft.com/office/officeart/2005/8/layout/process1"/>
    <dgm:cxn modelId="{284D2082-4DFB-45C4-92CD-9A922199C331}" type="presParOf" srcId="{28F3F0A8-30B5-4FA0-9E10-F9814C90EAB7}" destId="{CD5CDEFB-C8EA-48C6-9623-1E30175F1DDA}" srcOrd="4" destOrd="0" presId="urn:microsoft.com/office/officeart/2005/8/layout/process1"/>
    <dgm:cxn modelId="{43BDAAF3-7A7F-49B0-986C-C3D1FE018706}" type="presParOf" srcId="{28F3F0A8-30B5-4FA0-9E10-F9814C90EAB7}" destId="{33CB0705-01EA-4B4A-9B4B-D187F83CBCCC}" srcOrd="5" destOrd="0" presId="urn:microsoft.com/office/officeart/2005/8/layout/process1"/>
    <dgm:cxn modelId="{C3B67B05-0FD3-4BA4-8CB4-22DC9181B954}" type="presParOf" srcId="{33CB0705-01EA-4B4A-9B4B-D187F83CBCCC}" destId="{2177789E-7A4C-4C2E-9222-F15EAC92A7C0}" srcOrd="0" destOrd="0" presId="urn:microsoft.com/office/officeart/2005/8/layout/process1"/>
    <dgm:cxn modelId="{67092A1A-EC82-429D-B227-D5459AC9BC38}" type="presParOf" srcId="{28F3F0A8-30B5-4FA0-9E10-F9814C90EAB7}" destId="{023A833F-70CD-4F5A-A5A8-DC1D8D505536}" srcOrd="6" destOrd="0" presId="urn:microsoft.com/office/officeart/2005/8/layout/process1"/>
    <dgm:cxn modelId="{5409CE54-5938-4B2F-9246-DD8AE38948E8}" type="presParOf" srcId="{28F3F0A8-30B5-4FA0-9E10-F9814C90EAB7}" destId="{93BD438E-682A-4BD1-9039-3187AEE26B2F}" srcOrd="7" destOrd="0" presId="urn:microsoft.com/office/officeart/2005/8/layout/process1"/>
    <dgm:cxn modelId="{53857C50-4A48-4BEC-A16B-C15A8F79A412}" type="presParOf" srcId="{93BD438E-682A-4BD1-9039-3187AEE26B2F}" destId="{A65DCBA9-B4B5-467A-992F-7E1D12838D88}" srcOrd="0" destOrd="0" presId="urn:microsoft.com/office/officeart/2005/8/layout/process1"/>
    <dgm:cxn modelId="{72BEA6D7-17EF-4B93-B18D-AA861B41B692}" type="presParOf" srcId="{28F3F0A8-30B5-4FA0-9E10-F9814C90EAB7}" destId="{AE5BA39D-F2A7-49FC-BE8F-9FC6255F598B}" srcOrd="8" destOrd="0" presId="urn:microsoft.com/office/officeart/2005/8/layout/process1"/>
    <dgm:cxn modelId="{8AA1D0E9-0EA6-4F99-86EC-34CEA5481677}" type="presParOf" srcId="{28F3F0A8-30B5-4FA0-9E10-F9814C90EAB7}" destId="{A9D00BA1-3BB6-4A1F-A3E0-C1BC214BEE4B}" srcOrd="9" destOrd="0" presId="urn:microsoft.com/office/officeart/2005/8/layout/process1"/>
    <dgm:cxn modelId="{E03CF41C-CEEC-4085-AEC3-2BC902B2D0BD}" type="presParOf" srcId="{A9D00BA1-3BB6-4A1F-A3E0-C1BC214BEE4B}" destId="{9316DEBC-4BD2-46A9-B556-426830A1248B}" srcOrd="0" destOrd="0" presId="urn:microsoft.com/office/officeart/2005/8/layout/process1"/>
    <dgm:cxn modelId="{0B9E92C0-B6FD-480B-8F19-1E84626D6F09}" type="presParOf" srcId="{28F3F0A8-30B5-4FA0-9E10-F9814C90EAB7}" destId="{EB781F5A-EB56-48A1-88D7-B47CC23EE8BB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5EA358-69C4-40D2-B84A-6A16ED0D4048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A11997-01C1-400E-A7B8-DE7EED7B8522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Bit</a:t>
          </a:r>
        </a:p>
      </dgm:t>
    </dgm:pt>
    <dgm:pt modelId="{03C2885E-D243-4666-9382-E027F39CD372}" type="parTrans" cxnId="{87E824FF-0C63-4C01-BF7A-17235C884B2E}">
      <dgm:prSet/>
      <dgm:spPr/>
      <dgm:t>
        <a:bodyPr/>
        <a:lstStyle/>
        <a:p>
          <a:endParaRPr lang="en-GB"/>
        </a:p>
      </dgm:t>
    </dgm:pt>
    <dgm:pt modelId="{61F41709-5400-474C-9F65-2AD89288DAAB}" type="sibTrans" cxnId="{87E824FF-0C63-4C01-BF7A-17235C884B2E}">
      <dgm:prSet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BE3755B6-DA31-4D73-A3F1-8E1B85A5B7B6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Byte</a:t>
          </a:r>
        </a:p>
      </dgm:t>
    </dgm:pt>
    <dgm:pt modelId="{34B690D4-7A30-40DF-8DBF-06E325FBB6CF}" type="parTrans" cxnId="{4B50E0FA-210C-4268-AEC9-11D48485C728}">
      <dgm:prSet/>
      <dgm:spPr/>
      <dgm:t>
        <a:bodyPr/>
        <a:lstStyle/>
        <a:p>
          <a:endParaRPr lang="en-GB"/>
        </a:p>
      </dgm:t>
    </dgm:pt>
    <dgm:pt modelId="{429480DE-5B49-42EA-9AB4-D445B6FF3D67}" type="sibTrans" cxnId="{4B50E0FA-210C-4268-AEC9-11D48485C728}">
      <dgm:prSet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1C67B5DA-B0E5-4DEA-B7D2-97F0C0518030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Kilobyte</a:t>
          </a:r>
        </a:p>
      </dgm:t>
    </dgm:pt>
    <dgm:pt modelId="{FD93280E-C039-4583-BF46-BDE535E23D88}" type="parTrans" cxnId="{A83D5180-558A-4D19-B244-14EB3D7D0609}">
      <dgm:prSet/>
      <dgm:spPr/>
      <dgm:t>
        <a:bodyPr/>
        <a:lstStyle/>
        <a:p>
          <a:endParaRPr lang="en-GB"/>
        </a:p>
      </dgm:t>
    </dgm:pt>
    <dgm:pt modelId="{38045B9A-2645-486D-9B78-F9F8925DF7AD}" type="sibTrans" cxnId="{A83D5180-558A-4D19-B244-14EB3D7D0609}">
      <dgm:prSet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0C8D340-B1BD-4387-9B03-81EDB4CFF919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Megabyte</a:t>
          </a:r>
        </a:p>
      </dgm:t>
    </dgm:pt>
    <dgm:pt modelId="{B42C503C-6E9F-4912-806D-B68E8070942D}" type="parTrans" cxnId="{491FD0DC-D898-4C2D-A8D9-AC22ABF294B6}">
      <dgm:prSet/>
      <dgm:spPr/>
      <dgm:t>
        <a:bodyPr/>
        <a:lstStyle/>
        <a:p>
          <a:endParaRPr lang="en-GB"/>
        </a:p>
      </dgm:t>
    </dgm:pt>
    <dgm:pt modelId="{6DF49158-8647-40D1-8349-0B9D05D445E6}" type="sibTrans" cxnId="{491FD0DC-D898-4C2D-A8D9-AC22ABF294B6}">
      <dgm:prSet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43FC2F0A-FEE1-4541-A635-08E9E05BDB1D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Gigabyte</a:t>
          </a:r>
        </a:p>
      </dgm:t>
    </dgm:pt>
    <dgm:pt modelId="{20F61DEA-635B-4C5C-8C58-B175469C561D}" type="parTrans" cxnId="{E5E4B4DC-4026-4ACD-8C57-84D610963F53}">
      <dgm:prSet/>
      <dgm:spPr/>
      <dgm:t>
        <a:bodyPr/>
        <a:lstStyle/>
        <a:p>
          <a:endParaRPr lang="en-GB"/>
        </a:p>
      </dgm:t>
    </dgm:pt>
    <dgm:pt modelId="{11017D6C-69A3-4E96-954E-F7D8405E295D}" type="sibTrans" cxnId="{E5E4B4DC-4026-4ACD-8C57-84D610963F53}">
      <dgm:prSet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413B8F3E-7DCF-4640-AA43-48809D070EC6}">
      <dgm:prSet phldrT="[Text]" phldr="0"/>
      <dgm:spPr/>
      <dgm:t>
        <a:bodyPr/>
        <a:lstStyle/>
        <a:p>
          <a:r>
            <a:rPr lang="en-GB" dirty="0">
              <a:latin typeface="PoetsenOne" panose="020108030300000D0203" pitchFamily="2" charset="0"/>
            </a:rPr>
            <a:t>Terabyte</a:t>
          </a:r>
        </a:p>
      </dgm:t>
    </dgm:pt>
    <dgm:pt modelId="{C762532F-F590-46E2-B760-4131E1CEEE59}" type="parTrans" cxnId="{5D972E35-1C3F-4D47-995D-3DAA9D619C29}">
      <dgm:prSet/>
      <dgm:spPr/>
      <dgm:t>
        <a:bodyPr/>
        <a:lstStyle/>
        <a:p>
          <a:endParaRPr lang="en-GB"/>
        </a:p>
      </dgm:t>
    </dgm:pt>
    <dgm:pt modelId="{C063EB9D-D21A-4819-9926-DB1745088E80}" type="sibTrans" cxnId="{5D972E35-1C3F-4D47-995D-3DAA9D619C29}">
      <dgm:prSet/>
      <dgm:spPr/>
      <dgm:t>
        <a:bodyPr/>
        <a:lstStyle/>
        <a:p>
          <a:endParaRPr lang="en-GB"/>
        </a:p>
      </dgm:t>
    </dgm:pt>
    <dgm:pt modelId="{28F3F0A8-30B5-4FA0-9E10-F9814C90EAB7}" type="pres">
      <dgm:prSet presAssocID="{E35EA358-69C4-40D2-B84A-6A16ED0D4048}" presName="Name0" presStyleCnt="0">
        <dgm:presLayoutVars>
          <dgm:dir/>
          <dgm:resizeHandles val="exact"/>
        </dgm:presLayoutVars>
      </dgm:prSet>
      <dgm:spPr/>
    </dgm:pt>
    <dgm:pt modelId="{E2294531-C68F-4267-AEC3-E2B6BF2D75AF}" type="pres">
      <dgm:prSet presAssocID="{67A11997-01C1-400E-A7B8-DE7EED7B8522}" presName="node" presStyleLbl="node1" presStyleIdx="0" presStyleCnt="6">
        <dgm:presLayoutVars>
          <dgm:bulletEnabled val="1"/>
        </dgm:presLayoutVars>
      </dgm:prSet>
      <dgm:spPr/>
    </dgm:pt>
    <dgm:pt modelId="{284D07C2-6AEC-417E-8CFC-C669AE92B827}" type="pres">
      <dgm:prSet presAssocID="{61F41709-5400-474C-9F65-2AD89288DAAB}" presName="sibTrans" presStyleLbl="sibTrans2D1" presStyleIdx="0" presStyleCnt="5" custScaleX="176445" custScaleY="78915" custLinFactNeighborX="-2978" custLinFactNeighborY="-78914"/>
      <dgm:spPr/>
    </dgm:pt>
    <dgm:pt modelId="{A310FAAA-46DB-49C9-8835-B8FF426B015C}" type="pres">
      <dgm:prSet presAssocID="{61F41709-5400-474C-9F65-2AD89288DAAB}" presName="connectorText" presStyleLbl="sibTrans2D1" presStyleIdx="0" presStyleCnt="5"/>
      <dgm:spPr/>
    </dgm:pt>
    <dgm:pt modelId="{61407124-3278-43C4-A922-D68E1711353B}" type="pres">
      <dgm:prSet presAssocID="{BE3755B6-DA31-4D73-A3F1-8E1B85A5B7B6}" presName="node" presStyleLbl="node1" presStyleIdx="1" presStyleCnt="6">
        <dgm:presLayoutVars>
          <dgm:bulletEnabled val="1"/>
        </dgm:presLayoutVars>
      </dgm:prSet>
      <dgm:spPr/>
    </dgm:pt>
    <dgm:pt modelId="{37DD6783-5AB9-4F64-85DC-7533B817F548}" type="pres">
      <dgm:prSet presAssocID="{429480DE-5B49-42EA-9AB4-D445B6FF3D67}" presName="sibTrans" presStyleLbl="sibTrans2D1" presStyleIdx="1" presStyleCnt="5" custScaleX="176445" custScaleY="78915" custLinFactNeighborX="-2978" custLinFactNeighborY="-78914"/>
      <dgm:spPr/>
    </dgm:pt>
    <dgm:pt modelId="{A5B64E9B-3A70-44C5-99B2-DC28139DCAFD}" type="pres">
      <dgm:prSet presAssocID="{429480DE-5B49-42EA-9AB4-D445B6FF3D67}" presName="connectorText" presStyleLbl="sibTrans2D1" presStyleIdx="1" presStyleCnt="5"/>
      <dgm:spPr/>
    </dgm:pt>
    <dgm:pt modelId="{CD5CDEFB-C8EA-48C6-9623-1E30175F1DDA}" type="pres">
      <dgm:prSet presAssocID="{1C67B5DA-B0E5-4DEA-B7D2-97F0C0518030}" presName="node" presStyleLbl="node1" presStyleIdx="2" presStyleCnt="6">
        <dgm:presLayoutVars>
          <dgm:bulletEnabled val="1"/>
        </dgm:presLayoutVars>
      </dgm:prSet>
      <dgm:spPr/>
    </dgm:pt>
    <dgm:pt modelId="{33CB0705-01EA-4B4A-9B4B-D187F83CBCCC}" type="pres">
      <dgm:prSet presAssocID="{38045B9A-2645-486D-9B78-F9F8925DF7AD}" presName="sibTrans" presStyleLbl="sibTrans2D1" presStyleIdx="2" presStyleCnt="5" custScaleX="176445" custScaleY="78915" custLinFactNeighborX="-2978" custLinFactNeighborY="-78914"/>
      <dgm:spPr/>
    </dgm:pt>
    <dgm:pt modelId="{2177789E-7A4C-4C2E-9222-F15EAC92A7C0}" type="pres">
      <dgm:prSet presAssocID="{38045B9A-2645-486D-9B78-F9F8925DF7AD}" presName="connectorText" presStyleLbl="sibTrans2D1" presStyleIdx="2" presStyleCnt="5"/>
      <dgm:spPr/>
    </dgm:pt>
    <dgm:pt modelId="{023A833F-70CD-4F5A-A5A8-DC1D8D505536}" type="pres">
      <dgm:prSet presAssocID="{00C8D340-B1BD-4387-9B03-81EDB4CFF919}" presName="node" presStyleLbl="node1" presStyleIdx="3" presStyleCnt="6">
        <dgm:presLayoutVars>
          <dgm:bulletEnabled val="1"/>
        </dgm:presLayoutVars>
      </dgm:prSet>
      <dgm:spPr/>
    </dgm:pt>
    <dgm:pt modelId="{93BD438E-682A-4BD1-9039-3187AEE26B2F}" type="pres">
      <dgm:prSet presAssocID="{6DF49158-8647-40D1-8349-0B9D05D445E6}" presName="sibTrans" presStyleLbl="sibTrans2D1" presStyleIdx="3" presStyleCnt="5" custScaleX="176445" custScaleY="78915" custLinFactNeighborX="-2978" custLinFactNeighborY="-78914"/>
      <dgm:spPr/>
    </dgm:pt>
    <dgm:pt modelId="{A65DCBA9-B4B5-467A-992F-7E1D12838D88}" type="pres">
      <dgm:prSet presAssocID="{6DF49158-8647-40D1-8349-0B9D05D445E6}" presName="connectorText" presStyleLbl="sibTrans2D1" presStyleIdx="3" presStyleCnt="5"/>
      <dgm:spPr/>
    </dgm:pt>
    <dgm:pt modelId="{AE5BA39D-F2A7-49FC-BE8F-9FC6255F598B}" type="pres">
      <dgm:prSet presAssocID="{43FC2F0A-FEE1-4541-A635-08E9E05BDB1D}" presName="node" presStyleLbl="node1" presStyleIdx="4" presStyleCnt="6">
        <dgm:presLayoutVars>
          <dgm:bulletEnabled val="1"/>
        </dgm:presLayoutVars>
      </dgm:prSet>
      <dgm:spPr/>
    </dgm:pt>
    <dgm:pt modelId="{A9D00BA1-3BB6-4A1F-A3E0-C1BC214BEE4B}" type="pres">
      <dgm:prSet presAssocID="{11017D6C-69A3-4E96-954E-F7D8405E295D}" presName="sibTrans" presStyleLbl="sibTrans2D1" presStyleIdx="4" presStyleCnt="5" custScaleX="176445" custScaleY="78915" custLinFactNeighborX="-2978" custLinFactNeighborY="-78914"/>
      <dgm:spPr/>
    </dgm:pt>
    <dgm:pt modelId="{9316DEBC-4BD2-46A9-B556-426830A1248B}" type="pres">
      <dgm:prSet presAssocID="{11017D6C-69A3-4E96-954E-F7D8405E295D}" presName="connectorText" presStyleLbl="sibTrans2D1" presStyleIdx="4" presStyleCnt="5"/>
      <dgm:spPr/>
    </dgm:pt>
    <dgm:pt modelId="{EB781F5A-EB56-48A1-88D7-B47CC23EE8BB}" type="pres">
      <dgm:prSet presAssocID="{413B8F3E-7DCF-4640-AA43-48809D070EC6}" presName="node" presStyleLbl="node1" presStyleIdx="5" presStyleCnt="6">
        <dgm:presLayoutVars>
          <dgm:bulletEnabled val="1"/>
        </dgm:presLayoutVars>
      </dgm:prSet>
      <dgm:spPr/>
    </dgm:pt>
  </dgm:ptLst>
  <dgm:cxnLst>
    <dgm:cxn modelId="{DB1E4802-F630-4ECA-A5EF-407592B9C314}" type="presOf" srcId="{429480DE-5B49-42EA-9AB4-D445B6FF3D67}" destId="{37DD6783-5AB9-4F64-85DC-7533B817F548}" srcOrd="0" destOrd="0" presId="urn:microsoft.com/office/officeart/2005/8/layout/process1"/>
    <dgm:cxn modelId="{FC47690A-EEC7-43C1-B266-B114020487DE}" type="presOf" srcId="{67A11997-01C1-400E-A7B8-DE7EED7B8522}" destId="{E2294531-C68F-4267-AEC3-E2B6BF2D75AF}" srcOrd="0" destOrd="0" presId="urn:microsoft.com/office/officeart/2005/8/layout/process1"/>
    <dgm:cxn modelId="{5D972E35-1C3F-4D47-995D-3DAA9D619C29}" srcId="{E35EA358-69C4-40D2-B84A-6A16ED0D4048}" destId="{413B8F3E-7DCF-4640-AA43-48809D070EC6}" srcOrd="5" destOrd="0" parTransId="{C762532F-F590-46E2-B760-4131E1CEEE59}" sibTransId="{C063EB9D-D21A-4819-9926-DB1745088E80}"/>
    <dgm:cxn modelId="{2C4D5642-F494-4A62-B0CD-365DC0E9F201}" type="presOf" srcId="{00C8D340-B1BD-4387-9B03-81EDB4CFF919}" destId="{023A833F-70CD-4F5A-A5A8-DC1D8D505536}" srcOrd="0" destOrd="0" presId="urn:microsoft.com/office/officeart/2005/8/layout/process1"/>
    <dgm:cxn modelId="{0BC8356F-56FF-492B-8192-F5C16340A450}" type="presOf" srcId="{38045B9A-2645-486D-9B78-F9F8925DF7AD}" destId="{2177789E-7A4C-4C2E-9222-F15EAC92A7C0}" srcOrd="1" destOrd="0" presId="urn:microsoft.com/office/officeart/2005/8/layout/process1"/>
    <dgm:cxn modelId="{48D2EF6F-946D-4AEF-98A2-3B93B05416A0}" type="presOf" srcId="{1C67B5DA-B0E5-4DEA-B7D2-97F0C0518030}" destId="{CD5CDEFB-C8EA-48C6-9623-1E30175F1DDA}" srcOrd="0" destOrd="0" presId="urn:microsoft.com/office/officeart/2005/8/layout/process1"/>
    <dgm:cxn modelId="{F962FC50-050D-463B-8903-FE65D07AB9C4}" type="presOf" srcId="{413B8F3E-7DCF-4640-AA43-48809D070EC6}" destId="{EB781F5A-EB56-48A1-88D7-B47CC23EE8BB}" srcOrd="0" destOrd="0" presId="urn:microsoft.com/office/officeart/2005/8/layout/process1"/>
    <dgm:cxn modelId="{7A0DA253-8CC1-428A-AE3F-300AD1EA7D4C}" type="presOf" srcId="{11017D6C-69A3-4E96-954E-F7D8405E295D}" destId="{A9D00BA1-3BB6-4A1F-A3E0-C1BC214BEE4B}" srcOrd="0" destOrd="0" presId="urn:microsoft.com/office/officeart/2005/8/layout/process1"/>
    <dgm:cxn modelId="{A83D5180-558A-4D19-B244-14EB3D7D0609}" srcId="{E35EA358-69C4-40D2-B84A-6A16ED0D4048}" destId="{1C67B5DA-B0E5-4DEA-B7D2-97F0C0518030}" srcOrd="2" destOrd="0" parTransId="{FD93280E-C039-4583-BF46-BDE535E23D88}" sibTransId="{38045B9A-2645-486D-9B78-F9F8925DF7AD}"/>
    <dgm:cxn modelId="{EE53EDAA-DB7A-428D-83D3-1B7AD4C17E60}" type="presOf" srcId="{38045B9A-2645-486D-9B78-F9F8925DF7AD}" destId="{33CB0705-01EA-4B4A-9B4B-D187F83CBCCC}" srcOrd="0" destOrd="0" presId="urn:microsoft.com/office/officeart/2005/8/layout/process1"/>
    <dgm:cxn modelId="{5608A4B0-BA5C-4307-B9BD-18D7C4B55A00}" type="presOf" srcId="{429480DE-5B49-42EA-9AB4-D445B6FF3D67}" destId="{A5B64E9B-3A70-44C5-99B2-DC28139DCAFD}" srcOrd="1" destOrd="0" presId="urn:microsoft.com/office/officeart/2005/8/layout/process1"/>
    <dgm:cxn modelId="{E69752B3-0C45-4FD4-8A8F-D9AC38E3781A}" type="presOf" srcId="{BE3755B6-DA31-4D73-A3F1-8E1B85A5B7B6}" destId="{61407124-3278-43C4-A922-D68E1711353B}" srcOrd="0" destOrd="0" presId="urn:microsoft.com/office/officeart/2005/8/layout/process1"/>
    <dgm:cxn modelId="{052534B4-0EB4-4687-A13A-5639BB371AFA}" type="presOf" srcId="{E35EA358-69C4-40D2-B84A-6A16ED0D4048}" destId="{28F3F0A8-30B5-4FA0-9E10-F9814C90EAB7}" srcOrd="0" destOrd="0" presId="urn:microsoft.com/office/officeart/2005/8/layout/process1"/>
    <dgm:cxn modelId="{B8AFC8B7-9FF7-4349-ABA8-AB09533C9683}" type="presOf" srcId="{6DF49158-8647-40D1-8349-0B9D05D445E6}" destId="{93BD438E-682A-4BD1-9039-3187AEE26B2F}" srcOrd="0" destOrd="0" presId="urn:microsoft.com/office/officeart/2005/8/layout/process1"/>
    <dgm:cxn modelId="{561F59BD-D97A-4AE3-8451-4E9EFA8F6738}" type="presOf" srcId="{6DF49158-8647-40D1-8349-0B9D05D445E6}" destId="{A65DCBA9-B4B5-467A-992F-7E1D12838D88}" srcOrd="1" destOrd="0" presId="urn:microsoft.com/office/officeart/2005/8/layout/process1"/>
    <dgm:cxn modelId="{09AEADBE-F282-45D0-9AA0-C54929916177}" type="presOf" srcId="{43FC2F0A-FEE1-4541-A635-08E9E05BDB1D}" destId="{AE5BA39D-F2A7-49FC-BE8F-9FC6255F598B}" srcOrd="0" destOrd="0" presId="urn:microsoft.com/office/officeart/2005/8/layout/process1"/>
    <dgm:cxn modelId="{D57ED1D5-5B8B-411A-B761-E5A1E0D7B9A6}" type="presOf" srcId="{11017D6C-69A3-4E96-954E-F7D8405E295D}" destId="{9316DEBC-4BD2-46A9-B556-426830A1248B}" srcOrd="1" destOrd="0" presId="urn:microsoft.com/office/officeart/2005/8/layout/process1"/>
    <dgm:cxn modelId="{CC5E40D7-BB67-43A0-8B4B-37BA2EFC4EE8}" type="presOf" srcId="{61F41709-5400-474C-9F65-2AD89288DAAB}" destId="{A310FAAA-46DB-49C9-8835-B8FF426B015C}" srcOrd="1" destOrd="0" presId="urn:microsoft.com/office/officeart/2005/8/layout/process1"/>
    <dgm:cxn modelId="{E5E4B4DC-4026-4ACD-8C57-84D610963F53}" srcId="{E35EA358-69C4-40D2-B84A-6A16ED0D4048}" destId="{43FC2F0A-FEE1-4541-A635-08E9E05BDB1D}" srcOrd="4" destOrd="0" parTransId="{20F61DEA-635B-4C5C-8C58-B175469C561D}" sibTransId="{11017D6C-69A3-4E96-954E-F7D8405E295D}"/>
    <dgm:cxn modelId="{491FD0DC-D898-4C2D-A8D9-AC22ABF294B6}" srcId="{E35EA358-69C4-40D2-B84A-6A16ED0D4048}" destId="{00C8D340-B1BD-4387-9B03-81EDB4CFF919}" srcOrd="3" destOrd="0" parTransId="{B42C503C-6E9F-4912-806D-B68E8070942D}" sibTransId="{6DF49158-8647-40D1-8349-0B9D05D445E6}"/>
    <dgm:cxn modelId="{FEDB36F5-648F-44DD-8E03-D3D480B9E71E}" type="presOf" srcId="{61F41709-5400-474C-9F65-2AD89288DAAB}" destId="{284D07C2-6AEC-417E-8CFC-C669AE92B827}" srcOrd="0" destOrd="0" presId="urn:microsoft.com/office/officeart/2005/8/layout/process1"/>
    <dgm:cxn modelId="{4B50E0FA-210C-4268-AEC9-11D48485C728}" srcId="{E35EA358-69C4-40D2-B84A-6A16ED0D4048}" destId="{BE3755B6-DA31-4D73-A3F1-8E1B85A5B7B6}" srcOrd="1" destOrd="0" parTransId="{34B690D4-7A30-40DF-8DBF-06E325FBB6CF}" sibTransId="{429480DE-5B49-42EA-9AB4-D445B6FF3D67}"/>
    <dgm:cxn modelId="{87E824FF-0C63-4C01-BF7A-17235C884B2E}" srcId="{E35EA358-69C4-40D2-B84A-6A16ED0D4048}" destId="{67A11997-01C1-400E-A7B8-DE7EED7B8522}" srcOrd="0" destOrd="0" parTransId="{03C2885E-D243-4666-9382-E027F39CD372}" sibTransId="{61F41709-5400-474C-9F65-2AD89288DAAB}"/>
    <dgm:cxn modelId="{39D8F775-3D10-4FE2-B0CF-309C270A5A37}" type="presParOf" srcId="{28F3F0A8-30B5-4FA0-9E10-F9814C90EAB7}" destId="{E2294531-C68F-4267-AEC3-E2B6BF2D75AF}" srcOrd="0" destOrd="0" presId="urn:microsoft.com/office/officeart/2005/8/layout/process1"/>
    <dgm:cxn modelId="{546D6692-7A66-4E0C-8E8D-AB05C5FA5C26}" type="presParOf" srcId="{28F3F0A8-30B5-4FA0-9E10-F9814C90EAB7}" destId="{284D07C2-6AEC-417E-8CFC-C669AE92B827}" srcOrd="1" destOrd="0" presId="urn:microsoft.com/office/officeart/2005/8/layout/process1"/>
    <dgm:cxn modelId="{BFBF310E-D673-46EB-A81C-E15D3B616E58}" type="presParOf" srcId="{284D07C2-6AEC-417E-8CFC-C669AE92B827}" destId="{A310FAAA-46DB-49C9-8835-B8FF426B015C}" srcOrd="0" destOrd="0" presId="urn:microsoft.com/office/officeart/2005/8/layout/process1"/>
    <dgm:cxn modelId="{52A4EFD1-1C39-4D55-84A6-BE13CE2235D8}" type="presParOf" srcId="{28F3F0A8-30B5-4FA0-9E10-F9814C90EAB7}" destId="{61407124-3278-43C4-A922-D68E1711353B}" srcOrd="2" destOrd="0" presId="urn:microsoft.com/office/officeart/2005/8/layout/process1"/>
    <dgm:cxn modelId="{CA924559-C543-47CE-BEEC-5024A1A825AC}" type="presParOf" srcId="{28F3F0A8-30B5-4FA0-9E10-F9814C90EAB7}" destId="{37DD6783-5AB9-4F64-85DC-7533B817F548}" srcOrd="3" destOrd="0" presId="urn:microsoft.com/office/officeart/2005/8/layout/process1"/>
    <dgm:cxn modelId="{AE9DE676-9C07-4FD3-A828-283AA9F8ABD5}" type="presParOf" srcId="{37DD6783-5AB9-4F64-85DC-7533B817F548}" destId="{A5B64E9B-3A70-44C5-99B2-DC28139DCAFD}" srcOrd="0" destOrd="0" presId="urn:microsoft.com/office/officeart/2005/8/layout/process1"/>
    <dgm:cxn modelId="{284D2082-4DFB-45C4-92CD-9A922199C331}" type="presParOf" srcId="{28F3F0A8-30B5-4FA0-9E10-F9814C90EAB7}" destId="{CD5CDEFB-C8EA-48C6-9623-1E30175F1DDA}" srcOrd="4" destOrd="0" presId="urn:microsoft.com/office/officeart/2005/8/layout/process1"/>
    <dgm:cxn modelId="{43BDAAF3-7A7F-49B0-986C-C3D1FE018706}" type="presParOf" srcId="{28F3F0A8-30B5-4FA0-9E10-F9814C90EAB7}" destId="{33CB0705-01EA-4B4A-9B4B-D187F83CBCCC}" srcOrd="5" destOrd="0" presId="urn:microsoft.com/office/officeart/2005/8/layout/process1"/>
    <dgm:cxn modelId="{C3B67B05-0FD3-4BA4-8CB4-22DC9181B954}" type="presParOf" srcId="{33CB0705-01EA-4B4A-9B4B-D187F83CBCCC}" destId="{2177789E-7A4C-4C2E-9222-F15EAC92A7C0}" srcOrd="0" destOrd="0" presId="urn:microsoft.com/office/officeart/2005/8/layout/process1"/>
    <dgm:cxn modelId="{67092A1A-EC82-429D-B227-D5459AC9BC38}" type="presParOf" srcId="{28F3F0A8-30B5-4FA0-9E10-F9814C90EAB7}" destId="{023A833F-70CD-4F5A-A5A8-DC1D8D505536}" srcOrd="6" destOrd="0" presId="urn:microsoft.com/office/officeart/2005/8/layout/process1"/>
    <dgm:cxn modelId="{5409CE54-5938-4B2F-9246-DD8AE38948E8}" type="presParOf" srcId="{28F3F0A8-30B5-4FA0-9E10-F9814C90EAB7}" destId="{93BD438E-682A-4BD1-9039-3187AEE26B2F}" srcOrd="7" destOrd="0" presId="urn:microsoft.com/office/officeart/2005/8/layout/process1"/>
    <dgm:cxn modelId="{53857C50-4A48-4BEC-A16B-C15A8F79A412}" type="presParOf" srcId="{93BD438E-682A-4BD1-9039-3187AEE26B2F}" destId="{A65DCBA9-B4B5-467A-992F-7E1D12838D88}" srcOrd="0" destOrd="0" presId="urn:microsoft.com/office/officeart/2005/8/layout/process1"/>
    <dgm:cxn modelId="{72BEA6D7-17EF-4B93-B18D-AA861B41B692}" type="presParOf" srcId="{28F3F0A8-30B5-4FA0-9E10-F9814C90EAB7}" destId="{AE5BA39D-F2A7-49FC-BE8F-9FC6255F598B}" srcOrd="8" destOrd="0" presId="urn:microsoft.com/office/officeart/2005/8/layout/process1"/>
    <dgm:cxn modelId="{8AA1D0E9-0EA6-4F99-86EC-34CEA5481677}" type="presParOf" srcId="{28F3F0A8-30B5-4FA0-9E10-F9814C90EAB7}" destId="{A9D00BA1-3BB6-4A1F-A3E0-C1BC214BEE4B}" srcOrd="9" destOrd="0" presId="urn:microsoft.com/office/officeart/2005/8/layout/process1"/>
    <dgm:cxn modelId="{E03CF41C-CEEC-4085-AEC3-2BC902B2D0BD}" type="presParOf" srcId="{A9D00BA1-3BB6-4A1F-A3E0-C1BC214BEE4B}" destId="{9316DEBC-4BD2-46A9-B556-426830A1248B}" srcOrd="0" destOrd="0" presId="urn:microsoft.com/office/officeart/2005/8/layout/process1"/>
    <dgm:cxn modelId="{0B9E92C0-B6FD-480B-8F19-1E84626D6F09}" type="presParOf" srcId="{28F3F0A8-30B5-4FA0-9E10-F9814C90EAB7}" destId="{EB781F5A-EB56-48A1-88D7-B47CC23EE8BB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94531-C68F-4267-AEC3-E2B6BF2D75AF}">
      <dsp:nvSpPr>
        <dsp:cNvPr id="0" name=""/>
        <dsp:cNvSpPr/>
      </dsp:nvSpPr>
      <dsp:spPr>
        <a:xfrm>
          <a:off x="0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Bit</a:t>
          </a:r>
        </a:p>
      </dsp:txBody>
      <dsp:txXfrm>
        <a:off x="25453" y="174431"/>
        <a:ext cx="1397504" cy="818140"/>
      </dsp:txXfrm>
    </dsp:sp>
    <dsp:sp modelId="{284D07C2-6AEC-417E-8CFC-C669AE92B827}">
      <dsp:nvSpPr>
        <dsp:cNvPr id="0" name=""/>
        <dsp:cNvSpPr/>
      </dsp:nvSpPr>
      <dsp:spPr>
        <a:xfrm>
          <a:off x="1593251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1593251" y="475739"/>
        <a:ext cx="214943" cy="215523"/>
      </dsp:txXfrm>
    </dsp:sp>
    <dsp:sp modelId="{78F8A5F7-6ABD-43DA-AF20-BC35D72BE3C6}">
      <dsp:nvSpPr>
        <dsp:cNvPr id="0" name=""/>
        <dsp:cNvSpPr/>
      </dsp:nvSpPr>
      <dsp:spPr>
        <a:xfrm>
          <a:off x="2027774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Byte</a:t>
          </a:r>
        </a:p>
      </dsp:txBody>
      <dsp:txXfrm>
        <a:off x="2053227" y="174431"/>
        <a:ext cx="1397504" cy="818140"/>
      </dsp:txXfrm>
    </dsp:sp>
    <dsp:sp modelId="{B522CCBF-0E58-4D61-A821-AA3AA419DB62}">
      <dsp:nvSpPr>
        <dsp:cNvPr id="0" name=""/>
        <dsp:cNvSpPr/>
      </dsp:nvSpPr>
      <dsp:spPr>
        <a:xfrm>
          <a:off x="3621025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621025" y="475739"/>
        <a:ext cx="214943" cy="215523"/>
      </dsp:txXfrm>
    </dsp:sp>
    <dsp:sp modelId="{389A58B5-F506-406D-91F4-2372D145584A}">
      <dsp:nvSpPr>
        <dsp:cNvPr id="0" name=""/>
        <dsp:cNvSpPr/>
      </dsp:nvSpPr>
      <dsp:spPr>
        <a:xfrm>
          <a:off x="4055548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Kilobyte</a:t>
          </a:r>
        </a:p>
      </dsp:txBody>
      <dsp:txXfrm>
        <a:off x="4081001" y="174431"/>
        <a:ext cx="1397504" cy="818140"/>
      </dsp:txXfrm>
    </dsp:sp>
    <dsp:sp modelId="{6911983D-6329-46F0-820E-B74A974BA48B}">
      <dsp:nvSpPr>
        <dsp:cNvPr id="0" name=""/>
        <dsp:cNvSpPr/>
      </dsp:nvSpPr>
      <dsp:spPr>
        <a:xfrm>
          <a:off x="5648799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5648799" y="475739"/>
        <a:ext cx="214943" cy="215523"/>
      </dsp:txXfrm>
    </dsp:sp>
    <dsp:sp modelId="{E8CC75C1-76C3-4725-88E2-82D91B5E1FF1}">
      <dsp:nvSpPr>
        <dsp:cNvPr id="0" name=""/>
        <dsp:cNvSpPr/>
      </dsp:nvSpPr>
      <dsp:spPr>
        <a:xfrm>
          <a:off x="6083322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Megabyte</a:t>
          </a:r>
        </a:p>
      </dsp:txBody>
      <dsp:txXfrm>
        <a:off x="6108775" y="174431"/>
        <a:ext cx="1397504" cy="818140"/>
      </dsp:txXfrm>
    </dsp:sp>
    <dsp:sp modelId="{4D769E0B-76BE-4419-B16C-18C4828A9537}">
      <dsp:nvSpPr>
        <dsp:cNvPr id="0" name=""/>
        <dsp:cNvSpPr/>
      </dsp:nvSpPr>
      <dsp:spPr>
        <a:xfrm>
          <a:off x="7676573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7676573" y="475739"/>
        <a:ext cx="214943" cy="215523"/>
      </dsp:txXfrm>
    </dsp:sp>
    <dsp:sp modelId="{FA2980A9-7BC9-4617-949B-755BF8BE9C3C}">
      <dsp:nvSpPr>
        <dsp:cNvPr id="0" name=""/>
        <dsp:cNvSpPr/>
      </dsp:nvSpPr>
      <dsp:spPr>
        <a:xfrm>
          <a:off x="8111096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Gigabyte</a:t>
          </a:r>
        </a:p>
      </dsp:txBody>
      <dsp:txXfrm>
        <a:off x="8136549" y="174431"/>
        <a:ext cx="1397504" cy="818140"/>
      </dsp:txXfrm>
    </dsp:sp>
    <dsp:sp modelId="{5C592538-11FD-48FB-94E9-341C9827FE67}">
      <dsp:nvSpPr>
        <dsp:cNvPr id="0" name=""/>
        <dsp:cNvSpPr/>
      </dsp:nvSpPr>
      <dsp:spPr>
        <a:xfrm>
          <a:off x="9704347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9704347" y="475739"/>
        <a:ext cx="214943" cy="215523"/>
      </dsp:txXfrm>
    </dsp:sp>
    <dsp:sp modelId="{422A63BD-B6B1-4EE1-BC8C-79F7EE654899}">
      <dsp:nvSpPr>
        <dsp:cNvPr id="0" name=""/>
        <dsp:cNvSpPr/>
      </dsp:nvSpPr>
      <dsp:spPr>
        <a:xfrm>
          <a:off x="10138870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Terabyte</a:t>
          </a:r>
        </a:p>
      </dsp:txBody>
      <dsp:txXfrm>
        <a:off x="10164323" y="174431"/>
        <a:ext cx="1397504" cy="818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94531-C68F-4267-AEC3-E2B6BF2D75AF}">
      <dsp:nvSpPr>
        <dsp:cNvPr id="0" name=""/>
        <dsp:cNvSpPr/>
      </dsp:nvSpPr>
      <dsp:spPr>
        <a:xfrm>
          <a:off x="0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Bit</a:t>
          </a:r>
        </a:p>
      </dsp:txBody>
      <dsp:txXfrm>
        <a:off x="25453" y="174431"/>
        <a:ext cx="1397504" cy="818140"/>
      </dsp:txXfrm>
    </dsp:sp>
    <dsp:sp modelId="{284D07C2-6AEC-417E-8CFC-C669AE92B827}">
      <dsp:nvSpPr>
        <dsp:cNvPr id="0" name=""/>
        <dsp:cNvSpPr/>
      </dsp:nvSpPr>
      <dsp:spPr>
        <a:xfrm>
          <a:off x="1593251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1593251" y="475739"/>
        <a:ext cx="214943" cy="215523"/>
      </dsp:txXfrm>
    </dsp:sp>
    <dsp:sp modelId="{61E51259-10E8-4790-8202-12145CF358CD}">
      <dsp:nvSpPr>
        <dsp:cNvPr id="0" name=""/>
        <dsp:cNvSpPr/>
      </dsp:nvSpPr>
      <dsp:spPr>
        <a:xfrm>
          <a:off x="2027774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Byte</a:t>
          </a:r>
        </a:p>
      </dsp:txBody>
      <dsp:txXfrm>
        <a:off x="2053227" y="174431"/>
        <a:ext cx="1397504" cy="818140"/>
      </dsp:txXfrm>
    </dsp:sp>
    <dsp:sp modelId="{5E4DEC93-1C16-444A-AB17-CCDEAD10F840}">
      <dsp:nvSpPr>
        <dsp:cNvPr id="0" name=""/>
        <dsp:cNvSpPr/>
      </dsp:nvSpPr>
      <dsp:spPr>
        <a:xfrm>
          <a:off x="3621025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621025" y="475739"/>
        <a:ext cx="214943" cy="215523"/>
      </dsp:txXfrm>
    </dsp:sp>
    <dsp:sp modelId="{866ED79C-D70C-4D52-B026-6C19C7E7C541}">
      <dsp:nvSpPr>
        <dsp:cNvPr id="0" name=""/>
        <dsp:cNvSpPr/>
      </dsp:nvSpPr>
      <dsp:spPr>
        <a:xfrm>
          <a:off x="4055548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Kilobyte</a:t>
          </a:r>
        </a:p>
      </dsp:txBody>
      <dsp:txXfrm>
        <a:off x="4081001" y="174431"/>
        <a:ext cx="1397504" cy="818140"/>
      </dsp:txXfrm>
    </dsp:sp>
    <dsp:sp modelId="{AC693021-BF18-473F-ACD3-3CFF23A5E361}">
      <dsp:nvSpPr>
        <dsp:cNvPr id="0" name=""/>
        <dsp:cNvSpPr/>
      </dsp:nvSpPr>
      <dsp:spPr>
        <a:xfrm>
          <a:off x="5648799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5648799" y="475739"/>
        <a:ext cx="214943" cy="215523"/>
      </dsp:txXfrm>
    </dsp:sp>
    <dsp:sp modelId="{A64B14B7-127B-49EF-B4D7-5A1177E1B9F1}">
      <dsp:nvSpPr>
        <dsp:cNvPr id="0" name=""/>
        <dsp:cNvSpPr/>
      </dsp:nvSpPr>
      <dsp:spPr>
        <a:xfrm>
          <a:off x="6083322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Megabyte</a:t>
          </a:r>
        </a:p>
      </dsp:txBody>
      <dsp:txXfrm>
        <a:off x="6108775" y="174431"/>
        <a:ext cx="1397504" cy="818140"/>
      </dsp:txXfrm>
    </dsp:sp>
    <dsp:sp modelId="{F5866D44-6FBE-413E-A3BD-15F133E06528}">
      <dsp:nvSpPr>
        <dsp:cNvPr id="0" name=""/>
        <dsp:cNvSpPr/>
      </dsp:nvSpPr>
      <dsp:spPr>
        <a:xfrm>
          <a:off x="7676573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7676573" y="475739"/>
        <a:ext cx="214943" cy="215523"/>
      </dsp:txXfrm>
    </dsp:sp>
    <dsp:sp modelId="{FBB1F844-CE1A-425C-AD65-2E0966913979}">
      <dsp:nvSpPr>
        <dsp:cNvPr id="0" name=""/>
        <dsp:cNvSpPr/>
      </dsp:nvSpPr>
      <dsp:spPr>
        <a:xfrm>
          <a:off x="8111096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Gigabyte</a:t>
          </a:r>
        </a:p>
      </dsp:txBody>
      <dsp:txXfrm>
        <a:off x="8136549" y="174431"/>
        <a:ext cx="1397504" cy="818140"/>
      </dsp:txXfrm>
    </dsp:sp>
    <dsp:sp modelId="{C2D961ED-1DC5-4F90-AEFF-254631DC9C6A}">
      <dsp:nvSpPr>
        <dsp:cNvPr id="0" name=""/>
        <dsp:cNvSpPr/>
      </dsp:nvSpPr>
      <dsp:spPr>
        <a:xfrm>
          <a:off x="9704347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9704347" y="475739"/>
        <a:ext cx="214943" cy="215523"/>
      </dsp:txXfrm>
    </dsp:sp>
    <dsp:sp modelId="{B4079B63-0392-4A68-9E3D-E3B845E28A0F}">
      <dsp:nvSpPr>
        <dsp:cNvPr id="0" name=""/>
        <dsp:cNvSpPr/>
      </dsp:nvSpPr>
      <dsp:spPr>
        <a:xfrm>
          <a:off x="10138870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Terabyte</a:t>
          </a:r>
        </a:p>
      </dsp:txBody>
      <dsp:txXfrm>
        <a:off x="10164323" y="174431"/>
        <a:ext cx="1397504" cy="8181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94531-C68F-4267-AEC3-E2B6BF2D75AF}">
      <dsp:nvSpPr>
        <dsp:cNvPr id="0" name=""/>
        <dsp:cNvSpPr/>
      </dsp:nvSpPr>
      <dsp:spPr>
        <a:xfrm>
          <a:off x="0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Bit</a:t>
          </a:r>
        </a:p>
      </dsp:txBody>
      <dsp:txXfrm>
        <a:off x="25453" y="174431"/>
        <a:ext cx="1397504" cy="818140"/>
      </dsp:txXfrm>
    </dsp:sp>
    <dsp:sp modelId="{284D07C2-6AEC-417E-8CFC-C669AE92B827}">
      <dsp:nvSpPr>
        <dsp:cNvPr id="0" name=""/>
        <dsp:cNvSpPr/>
      </dsp:nvSpPr>
      <dsp:spPr>
        <a:xfrm>
          <a:off x="1593251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1593251" y="475739"/>
        <a:ext cx="214943" cy="215523"/>
      </dsp:txXfrm>
    </dsp:sp>
    <dsp:sp modelId="{4B553333-0C5D-4533-AF27-6B5DFA15C122}">
      <dsp:nvSpPr>
        <dsp:cNvPr id="0" name=""/>
        <dsp:cNvSpPr/>
      </dsp:nvSpPr>
      <dsp:spPr>
        <a:xfrm>
          <a:off x="2027774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Byte</a:t>
          </a:r>
        </a:p>
      </dsp:txBody>
      <dsp:txXfrm>
        <a:off x="2053227" y="174431"/>
        <a:ext cx="1397504" cy="818140"/>
      </dsp:txXfrm>
    </dsp:sp>
    <dsp:sp modelId="{64B6FDC5-5DCC-47CB-B223-0A77B9173FAD}">
      <dsp:nvSpPr>
        <dsp:cNvPr id="0" name=""/>
        <dsp:cNvSpPr/>
      </dsp:nvSpPr>
      <dsp:spPr>
        <a:xfrm>
          <a:off x="3621025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621025" y="475739"/>
        <a:ext cx="214943" cy="215523"/>
      </dsp:txXfrm>
    </dsp:sp>
    <dsp:sp modelId="{17964DC6-0404-4C73-B24D-A2AF71C5DC29}">
      <dsp:nvSpPr>
        <dsp:cNvPr id="0" name=""/>
        <dsp:cNvSpPr/>
      </dsp:nvSpPr>
      <dsp:spPr>
        <a:xfrm>
          <a:off x="4055548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Kilobyte</a:t>
          </a:r>
        </a:p>
      </dsp:txBody>
      <dsp:txXfrm>
        <a:off x="4081001" y="174431"/>
        <a:ext cx="1397504" cy="818140"/>
      </dsp:txXfrm>
    </dsp:sp>
    <dsp:sp modelId="{196CB842-CC39-48F3-9742-AFF88891661E}">
      <dsp:nvSpPr>
        <dsp:cNvPr id="0" name=""/>
        <dsp:cNvSpPr/>
      </dsp:nvSpPr>
      <dsp:spPr>
        <a:xfrm>
          <a:off x="5648799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5648799" y="475739"/>
        <a:ext cx="214943" cy="215523"/>
      </dsp:txXfrm>
    </dsp:sp>
    <dsp:sp modelId="{FAB4B789-9684-4EBE-9035-5012FBB2CD1D}">
      <dsp:nvSpPr>
        <dsp:cNvPr id="0" name=""/>
        <dsp:cNvSpPr/>
      </dsp:nvSpPr>
      <dsp:spPr>
        <a:xfrm>
          <a:off x="6083322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Megabyte</a:t>
          </a:r>
        </a:p>
      </dsp:txBody>
      <dsp:txXfrm>
        <a:off x="6108775" y="174431"/>
        <a:ext cx="1397504" cy="818140"/>
      </dsp:txXfrm>
    </dsp:sp>
    <dsp:sp modelId="{28BE3D73-521B-4337-9659-5C168A3B147F}">
      <dsp:nvSpPr>
        <dsp:cNvPr id="0" name=""/>
        <dsp:cNvSpPr/>
      </dsp:nvSpPr>
      <dsp:spPr>
        <a:xfrm>
          <a:off x="7676573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7676573" y="475739"/>
        <a:ext cx="214943" cy="215523"/>
      </dsp:txXfrm>
    </dsp:sp>
    <dsp:sp modelId="{CEEF7B20-872E-4A8E-9AD1-36F1F10A7F82}">
      <dsp:nvSpPr>
        <dsp:cNvPr id="0" name=""/>
        <dsp:cNvSpPr/>
      </dsp:nvSpPr>
      <dsp:spPr>
        <a:xfrm>
          <a:off x="8111096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Gigabyte</a:t>
          </a:r>
        </a:p>
      </dsp:txBody>
      <dsp:txXfrm>
        <a:off x="8136549" y="174431"/>
        <a:ext cx="1397504" cy="818140"/>
      </dsp:txXfrm>
    </dsp:sp>
    <dsp:sp modelId="{157EED8E-467A-48B3-A7CD-FA6FD17C3BB1}">
      <dsp:nvSpPr>
        <dsp:cNvPr id="0" name=""/>
        <dsp:cNvSpPr/>
      </dsp:nvSpPr>
      <dsp:spPr>
        <a:xfrm>
          <a:off x="9704347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9704347" y="475739"/>
        <a:ext cx="214943" cy="215523"/>
      </dsp:txXfrm>
    </dsp:sp>
    <dsp:sp modelId="{B988FD25-D5A6-4E3B-9BB6-EFC5402495FA}">
      <dsp:nvSpPr>
        <dsp:cNvPr id="0" name=""/>
        <dsp:cNvSpPr/>
      </dsp:nvSpPr>
      <dsp:spPr>
        <a:xfrm>
          <a:off x="10138870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Terabyte</a:t>
          </a:r>
        </a:p>
      </dsp:txBody>
      <dsp:txXfrm>
        <a:off x="10164323" y="174431"/>
        <a:ext cx="1397504" cy="818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94531-C68F-4267-AEC3-E2B6BF2D75AF}">
      <dsp:nvSpPr>
        <dsp:cNvPr id="0" name=""/>
        <dsp:cNvSpPr/>
      </dsp:nvSpPr>
      <dsp:spPr>
        <a:xfrm>
          <a:off x="0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Bit</a:t>
          </a:r>
        </a:p>
      </dsp:txBody>
      <dsp:txXfrm>
        <a:off x="25453" y="174431"/>
        <a:ext cx="1397504" cy="818140"/>
      </dsp:txXfrm>
    </dsp:sp>
    <dsp:sp modelId="{284D07C2-6AEC-417E-8CFC-C669AE92B827}">
      <dsp:nvSpPr>
        <dsp:cNvPr id="0" name=""/>
        <dsp:cNvSpPr/>
      </dsp:nvSpPr>
      <dsp:spPr>
        <a:xfrm>
          <a:off x="1593251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1593251" y="475739"/>
        <a:ext cx="214943" cy="215523"/>
      </dsp:txXfrm>
    </dsp:sp>
    <dsp:sp modelId="{497E56C8-CAD2-4214-8AF2-10F280C1F73D}">
      <dsp:nvSpPr>
        <dsp:cNvPr id="0" name=""/>
        <dsp:cNvSpPr/>
      </dsp:nvSpPr>
      <dsp:spPr>
        <a:xfrm>
          <a:off x="2027774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Byte</a:t>
          </a:r>
        </a:p>
      </dsp:txBody>
      <dsp:txXfrm>
        <a:off x="2053227" y="174431"/>
        <a:ext cx="1397504" cy="818140"/>
      </dsp:txXfrm>
    </dsp:sp>
    <dsp:sp modelId="{C6328C34-AB61-402A-8234-C1FAB8CDC0F0}">
      <dsp:nvSpPr>
        <dsp:cNvPr id="0" name=""/>
        <dsp:cNvSpPr/>
      </dsp:nvSpPr>
      <dsp:spPr>
        <a:xfrm>
          <a:off x="3621025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621025" y="475739"/>
        <a:ext cx="214943" cy="215523"/>
      </dsp:txXfrm>
    </dsp:sp>
    <dsp:sp modelId="{4056EBC2-8676-4FD1-A0A4-2FDFEE2D3EC1}">
      <dsp:nvSpPr>
        <dsp:cNvPr id="0" name=""/>
        <dsp:cNvSpPr/>
      </dsp:nvSpPr>
      <dsp:spPr>
        <a:xfrm>
          <a:off x="4055548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Kilobyte</a:t>
          </a:r>
        </a:p>
      </dsp:txBody>
      <dsp:txXfrm>
        <a:off x="4081001" y="174431"/>
        <a:ext cx="1397504" cy="818140"/>
      </dsp:txXfrm>
    </dsp:sp>
    <dsp:sp modelId="{D8848660-AB8D-4421-AA73-E4F2C5D7140A}">
      <dsp:nvSpPr>
        <dsp:cNvPr id="0" name=""/>
        <dsp:cNvSpPr/>
      </dsp:nvSpPr>
      <dsp:spPr>
        <a:xfrm>
          <a:off x="5648799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5648799" y="475739"/>
        <a:ext cx="214943" cy="215523"/>
      </dsp:txXfrm>
    </dsp:sp>
    <dsp:sp modelId="{82BD6C5E-8A28-4EB2-9859-1B2EA587FA72}">
      <dsp:nvSpPr>
        <dsp:cNvPr id="0" name=""/>
        <dsp:cNvSpPr/>
      </dsp:nvSpPr>
      <dsp:spPr>
        <a:xfrm>
          <a:off x="6083322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Megabyte</a:t>
          </a:r>
        </a:p>
      </dsp:txBody>
      <dsp:txXfrm>
        <a:off x="6108775" y="174431"/>
        <a:ext cx="1397504" cy="818140"/>
      </dsp:txXfrm>
    </dsp:sp>
    <dsp:sp modelId="{4BB25BC2-6E13-45EE-A373-AA90D6256F86}">
      <dsp:nvSpPr>
        <dsp:cNvPr id="0" name=""/>
        <dsp:cNvSpPr/>
      </dsp:nvSpPr>
      <dsp:spPr>
        <a:xfrm>
          <a:off x="7676573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7676573" y="475739"/>
        <a:ext cx="214943" cy="215523"/>
      </dsp:txXfrm>
    </dsp:sp>
    <dsp:sp modelId="{3A2A2D9D-0671-42AD-B893-70A05890FE33}">
      <dsp:nvSpPr>
        <dsp:cNvPr id="0" name=""/>
        <dsp:cNvSpPr/>
      </dsp:nvSpPr>
      <dsp:spPr>
        <a:xfrm>
          <a:off x="8111096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Gigabyte</a:t>
          </a:r>
        </a:p>
      </dsp:txBody>
      <dsp:txXfrm>
        <a:off x="8136549" y="174431"/>
        <a:ext cx="1397504" cy="818140"/>
      </dsp:txXfrm>
    </dsp:sp>
    <dsp:sp modelId="{2B40A0CD-46D6-4486-AE33-75D7D678474C}">
      <dsp:nvSpPr>
        <dsp:cNvPr id="0" name=""/>
        <dsp:cNvSpPr/>
      </dsp:nvSpPr>
      <dsp:spPr>
        <a:xfrm>
          <a:off x="9704347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9704347" y="475739"/>
        <a:ext cx="214943" cy="215523"/>
      </dsp:txXfrm>
    </dsp:sp>
    <dsp:sp modelId="{13877C3E-A3C5-4DEA-BD0C-97958A9CAE66}">
      <dsp:nvSpPr>
        <dsp:cNvPr id="0" name=""/>
        <dsp:cNvSpPr/>
      </dsp:nvSpPr>
      <dsp:spPr>
        <a:xfrm>
          <a:off x="10138870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Terabyte</a:t>
          </a:r>
        </a:p>
      </dsp:txBody>
      <dsp:txXfrm>
        <a:off x="10164323" y="174431"/>
        <a:ext cx="1397504" cy="8181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94531-C68F-4267-AEC3-E2B6BF2D75AF}">
      <dsp:nvSpPr>
        <dsp:cNvPr id="0" name=""/>
        <dsp:cNvSpPr/>
      </dsp:nvSpPr>
      <dsp:spPr>
        <a:xfrm>
          <a:off x="0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PoetsenOne" panose="020108030300000D0203" pitchFamily="2" charset="0"/>
            </a:rPr>
            <a:t>Bit</a:t>
          </a:r>
          <a:endParaRPr lang="en-GB" sz="2000" kern="1200" dirty="0">
            <a:latin typeface="PoetsenOne" panose="020108030300000D0203" pitchFamily="2" charset="0"/>
          </a:endParaRPr>
        </a:p>
      </dsp:txBody>
      <dsp:txXfrm>
        <a:off x="25453" y="174431"/>
        <a:ext cx="1397504" cy="818140"/>
      </dsp:txXfrm>
    </dsp:sp>
    <dsp:sp modelId="{284D07C2-6AEC-417E-8CFC-C669AE92B827}">
      <dsp:nvSpPr>
        <dsp:cNvPr id="0" name=""/>
        <dsp:cNvSpPr/>
      </dsp:nvSpPr>
      <dsp:spPr>
        <a:xfrm>
          <a:off x="1593251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1593251" y="475739"/>
        <a:ext cx="214943" cy="215523"/>
      </dsp:txXfrm>
    </dsp:sp>
    <dsp:sp modelId="{839EE12F-A1BA-4209-88AB-4BEECC7EF809}">
      <dsp:nvSpPr>
        <dsp:cNvPr id="0" name=""/>
        <dsp:cNvSpPr/>
      </dsp:nvSpPr>
      <dsp:spPr>
        <a:xfrm>
          <a:off x="2027774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Byte</a:t>
          </a:r>
        </a:p>
      </dsp:txBody>
      <dsp:txXfrm>
        <a:off x="2053227" y="174431"/>
        <a:ext cx="1397504" cy="818140"/>
      </dsp:txXfrm>
    </dsp:sp>
    <dsp:sp modelId="{992C2676-DE7D-4B96-95A4-10B6D6230DEC}">
      <dsp:nvSpPr>
        <dsp:cNvPr id="0" name=""/>
        <dsp:cNvSpPr/>
      </dsp:nvSpPr>
      <dsp:spPr>
        <a:xfrm>
          <a:off x="3621025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621025" y="475739"/>
        <a:ext cx="214943" cy="215523"/>
      </dsp:txXfrm>
    </dsp:sp>
    <dsp:sp modelId="{3C91CDD2-9317-4364-A15C-338793613DB0}">
      <dsp:nvSpPr>
        <dsp:cNvPr id="0" name=""/>
        <dsp:cNvSpPr/>
      </dsp:nvSpPr>
      <dsp:spPr>
        <a:xfrm>
          <a:off x="4055548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Kilobyte</a:t>
          </a:r>
        </a:p>
      </dsp:txBody>
      <dsp:txXfrm>
        <a:off x="4081001" y="174431"/>
        <a:ext cx="1397504" cy="818140"/>
      </dsp:txXfrm>
    </dsp:sp>
    <dsp:sp modelId="{901F3437-914E-4F67-8877-F9AFF95D1ADF}">
      <dsp:nvSpPr>
        <dsp:cNvPr id="0" name=""/>
        <dsp:cNvSpPr/>
      </dsp:nvSpPr>
      <dsp:spPr>
        <a:xfrm>
          <a:off x="5648799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5648799" y="475739"/>
        <a:ext cx="214943" cy="215523"/>
      </dsp:txXfrm>
    </dsp:sp>
    <dsp:sp modelId="{F4453836-BF1B-44B3-BADD-DB36875BB096}">
      <dsp:nvSpPr>
        <dsp:cNvPr id="0" name=""/>
        <dsp:cNvSpPr/>
      </dsp:nvSpPr>
      <dsp:spPr>
        <a:xfrm>
          <a:off x="6083322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Megabyte</a:t>
          </a:r>
        </a:p>
      </dsp:txBody>
      <dsp:txXfrm>
        <a:off x="6108775" y="174431"/>
        <a:ext cx="1397504" cy="818140"/>
      </dsp:txXfrm>
    </dsp:sp>
    <dsp:sp modelId="{3F0E44C5-CF12-4275-88DA-834F7CC252FD}">
      <dsp:nvSpPr>
        <dsp:cNvPr id="0" name=""/>
        <dsp:cNvSpPr/>
      </dsp:nvSpPr>
      <dsp:spPr>
        <a:xfrm>
          <a:off x="7676573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7676573" y="475739"/>
        <a:ext cx="214943" cy="215523"/>
      </dsp:txXfrm>
    </dsp:sp>
    <dsp:sp modelId="{A1EE39AB-7265-4BEA-9DE3-043D40662FEF}">
      <dsp:nvSpPr>
        <dsp:cNvPr id="0" name=""/>
        <dsp:cNvSpPr/>
      </dsp:nvSpPr>
      <dsp:spPr>
        <a:xfrm>
          <a:off x="8111096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Gigabyte</a:t>
          </a:r>
        </a:p>
      </dsp:txBody>
      <dsp:txXfrm>
        <a:off x="8136549" y="174431"/>
        <a:ext cx="1397504" cy="818140"/>
      </dsp:txXfrm>
    </dsp:sp>
    <dsp:sp modelId="{82958A17-25C7-4BDC-8FA9-6D2D866E7D67}">
      <dsp:nvSpPr>
        <dsp:cNvPr id="0" name=""/>
        <dsp:cNvSpPr/>
      </dsp:nvSpPr>
      <dsp:spPr>
        <a:xfrm>
          <a:off x="9704347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9704347" y="475739"/>
        <a:ext cx="214943" cy="215523"/>
      </dsp:txXfrm>
    </dsp:sp>
    <dsp:sp modelId="{095876AD-2032-4ECA-962E-1DBB3F2A25F2}">
      <dsp:nvSpPr>
        <dsp:cNvPr id="0" name=""/>
        <dsp:cNvSpPr/>
      </dsp:nvSpPr>
      <dsp:spPr>
        <a:xfrm>
          <a:off x="10138870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Terabyte</a:t>
          </a:r>
        </a:p>
      </dsp:txBody>
      <dsp:txXfrm>
        <a:off x="10164323" y="174431"/>
        <a:ext cx="1397504" cy="8181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94531-C68F-4267-AEC3-E2B6BF2D75AF}">
      <dsp:nvSpPr>
        <dsp:cNvPr id="0" name=""/>
        <dsp:cNvSpPr/>
      </dsp:nvSpPr>
      <dsp:spPr>
        <a:xfrm>
          <a:off x="0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Bit</a:t>
          </a:r>
        </a:p>
      </dsp:txBody>
      <dsp:txXfrm>
        <a:off x="25453" y="174431"/>
        <a:ext cx="1397504" cy="818140"/>
      </dsp:txXfrm>
    </dsp:sp>
    <dsp:sp modelId="{284D07C2-6AEC-417E-8CFC-C669AE92B827}">
      <dsp:nvSpPr>
        <dsp:cNvPr id="0" name=""/>
        <dsp:cNvSpPr/>
      </dsp:nvSpPr>
      <dsp:spPr>
        <a:xfrm>
          <a:off x="1593251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1593251" y="475739"/>
        <a:ext cx="214943" cy="215523"/>
      </dsp:txXfrm>
    </dsp:sp>
    <dsp:sp modelId="{61407124-3278-43C4-A922-D68E1711353B}">
      <dsp:nvSpPr>
        <dsp:cNvPr id="0" name=""/>
        <dsp:cNvSpPr/>
      </dsp:nvSpPr>
      <dsp:spPr>
        <a:xfrm>
          <a:off x="2027774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Byte</a:t>
          </a:r>
        </a:p>
      </dsp:txBody>
      <dsp:txXfrm>
        <a:off x="2053227" y="174431"/>
        <a:ext cx="1397504" cy="818140"/>
      </dsp:txXfrm>
    </dsp:sp>
    <dsp:sp modelId="{37DD6783-5AB9-4F64-85DC-7533B817F548}">
      <dsp:nvSpPr>
        <dsp:cNvPr id="0" name=""/>
        <dsp:cNvSpPr/>
      </dsp:nvSpPr>
      <dsp:spPr>
        <a:xfrm>
          <a:off x="3621025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621025" y="475739"/>
        <a:ext cx="214943" cy="215523"/>
      </dsp:txXfrm>
    </dsp:sp>
    <dsp:sp modelId="{CD5CDEFB-C8EA-48C6-9623-1E30175F1DDA}">
      <dsp:nvSpPr>
        <dsp:cNvPr id="0" name=""/>
        <dsp:cNvSpPr/>
      </dsp:nvSpPr>
      <dsp:spPr>
        <a:xfrm>
          <a:off x="4055548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Kilobyte</a:t>
          </a:r>
        </a:p>
      </dsp:txBody>
      <dsp:txXfrm>
        <a:off x="4081001" y="174431"/>
        <a:ext cx="1397504" cy="818140"/>
      </dsp:txXfrm>
    </dsp:sp>
    <dsp:sp modelId="{33CB0705-01EA-4B4A-9B4B-D187F83CBCCC}">
      <dsp:nvSpPr>
        <dsp:cNvPr id="0" name=""/>
        <dsp:cNvSpPr/>
      </dsp:nvSpPr>
      <dsp:spPr>
        <a:xfrm>
          <a:off x="5648799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5648799" y="475739"/>
        <a:ext cx="214943" cy="215523"/>
      </dsp:txXfrm>
    </dsp:sp>
    <dsp:sp modelId="{023A833F-70CD-4F5A-A5A8-DC1D8D505536}">
      <dsp:nvSpPr>
        <dsp:cNvPr id="0" name=""/>
        <dsp:cNvSpPr/>
      </dsp:nvSpPr>
      <dsp:spPr>
        <a:xfrm>
          <a:off x="6083322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Megabyte</a:t>
          </a:r>
        </a:p>
      </dsp:txBody>
      <dsp:txXfrm>
        <a:off x="6108775" y="174431"/>
        <a:ext cx="1397504" cy="818140"/>
      </dsp:txXfrm>
    </dsp:sp>
    <dsp:sp modelId="{93BD438E-682A-4BD1-9039-3187AEE26B2F}">
      <dsp:nvSpPr>
        <dsp:cNvPr id="0" name=""/>
        <dsp:cNvSpPr/>
      </dsp:nvSpPr>
      <dsp:spPr>
        <a:xfrm>
          <a:off x="7676573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7676573" y="475739"/>
        <a:ext cx="214943" cy="215523"/>
      </dsp:txXfrm>
    </dsp:sp>
    <dsp:sp modelId="{AE5BA39D-F2A7-49FC-BE8F-9FC6255F598B}">
      <dsp:nvSpPr>
        <dsp:cNvPr id="0" name=""/>
        <dsp:cNvSpPr/>
      </dsp:nvSpPr>
      <dsp:spPr>
        <a:xfrm>
          <a:off x="8111096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Gigabyte</a:t>
          </a:r>
        </a:p>
      </dsp:txBody>
      <dsp:txXfrm>
        <a:off x="8136549" y="174431"/>
        <a:ext cx="1397504" cy="818140"/>
      </dsp:txXfrm>
    </dsp:sp>
    <dsp:sp modelId="{A9D00BA1-3BB6-4A1F-A3E0-C1BC214BEE4B}">
      <dsp:nvSpPr>
        <dsp:cNvPr id="0" name=""/>
        <dsp:cNvSpPr/>
      </dsp:nvSpPr>
      <dsp:spPr>
        <a:xfrm>
          <a:off x="9704347" y="403898"/>
          <a:ext cx="307062" cy="359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9704347" y="475739"/>
        <a:ext cx="214943" cy="215523"/>
      </dsp:txXfrm>
    </dsp:sp>
    <dsp:sp modelId="{EB781F5A-EB56-48A1-88D7-B47CC23EE8BB}">
      <dsp:nvSpPr>
        <dsp:cNvPr id="0" name=""/>
        <dsp:cNvSpPr/>
      </dsp:nvSpPr>
      <dsp:spPr>
        <a:xfrm>
          <a:off x="10138870" y="148978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Terabyte</a:t>
          </a:r>
        </a:p>
      </dsp:txBody>
      <dsp:txXfrm>
        <a:off x="10164323" y="174431"/>
        <a:ext cx="1397504" cy="8181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94531-C68F-4267-AEC3-E2B6BF2D75AF}">
      <dsp:nvSpPr>
        <dsp:cNvPr id="0" name=""/>
        <dsp:cNvSpPr/>
      </dsp:nvSpPr>
      <dsp:spPr>
        <a:xfrm>
          <a:off x="0" y="2294960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Bit</a:t>
          </a:r>
        </a:p>
      </dsp:txBody>
      <dsp:txXfrm>
        <a:off x="25453" y="2320413"/>
        <a:ext cx="1397504" cy="818140"/>
      </dsp:txXfrm>
    </dsp:sp>
    <dsp:sp modelId="{284D07C2-6AEC-417E-8CFC-C669AE92B827}">
      <dsp:nvSpPr>
        <dsp:cNvPr id="0" name=""/>
        <dsp:cNvSpPr/>
      </dsp:nvSpPr>
      <dsp:spPr>
        <a:xfrm>
          <a:off x="1466739" y="2304286"/>
          <a:ext cx="541797" cy="283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>
        <a:off x="1466739" y="2360979"/>
        <a:ext cx="456757" cy="170081"/>
      </dsp:txXfrm>
    </dsp:sp>
    <dsp:sp modelId="{61407124-3278-43C4-A922-D68E1711353B}">
      <dsp:nvSpPr>
        <dsp:cNvPr id="0" name=""/>
        <dsp:cNvSpPr/>
      </dsp:nvSpPr>
      <dsp:spPr>
        <a:xfrm>
          <a:off x="2027774" y="2294960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Byte</a:t>
          </a:r>
        </a:p>
      </dsp:txBody>
      <dsp:txXfrm>
        <a:off x="2053227" y="2320413"/>
        <a:ext cx="1397504" cy="818140"/>
      </dsp:txXfrm>
    </dsp:sp>
    <dsp:sp modelId="{37DD6783-5AB9-4F64-85DC-7533B817F548}">
      <dsp:nvSpPr>
        <dsp:cNvPr id="0" name=""/>
        <dsp:cNvSpPr/>
      </dsp:nvSpPr>
      <dsp:spPr>
        <a:xfrm>
          <a:off x="3494513" y="2304286"/>
          <a:ext cx="541797" cy="283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3494513" y="2360979"/>
        <a:ext cx="456757" cy="170081"/>
      </dsp:txXfrm>
    </dsp:sp>
    <dsp:sp modelId="{CD5CDEFB-C8EA-48C6-9623-1E30175F1DDA}">
      <dsp:nvSpPr>
        <dsp:cNvPr id="0" name=""/>
        <dsp:cNvSpPr/>
      </dsp:nvSpPr>
      <dsp:spPr>
        <a:xfrm>
          <a:off x="4055548" y="2294960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Kilobyte</a:t>
          </a:r>
        </a:p>
      </dsp:txBody>
      <dsp:txXfrm>
        <a:off x="4081001" y="2320413"/>
        <a:ext cx="1397504" cy="818140"/>
      </dsp:txXfrm>
    </dsp:sp>
    <dsp:sp modelId="{33CB0705-01EA-4B4A-9B4B-D187F83CBCCC}">
      <dsp:nvSpPr>
        <dsp:cNvPr id="0" name=""/>
        <dsp:cNvSpPr/>
      </dsp:nvSpPr>
      <dsp:spPr>
        <a:xfrm>
          <a:off x="5522288" y="2304286"/>
          <a:ext cx="541797" cy="283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5522288" y="2360979"/>
        <a:ext cx="456757" cy="170081"/>
      </dsp:txXfrm>
    </dsp:sp>
    <dsp:sp modelId="{023A833F-70CD-4F5A-A5A8-DC1D8D505536}">
      <dsp:nvSpPr>
        <dsp:cNvPr id="0" name=""/>
        <dsp:cNvSpPr/>
      </dsp:nvSpPr>
      <dsp:spPr>
        <a:xfrm>
          <a:off x="6083322" y="2294960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Megabyte</a:t>
          </a:r>
        </a:p>
      </dsp:txBody>
      <dsp:txXfrm>
        <a:off x="6108775" y="2320413"/>
        <a:ext cx="1397504" cy="818140"/>
      </dsp:txXfrm>
    </dsp:sp>
    <dsp:sp modelId="{93BD438E-682A-4BD1-9039-3187AEE26B2F}">
      <dsp:nvSpPr>
        <dsp:cNvPr id="0" name=""/>
        <dsp:cNvSpPr/>
      </dsp:nvSpPr>
      <dsp:spPr>
        <a:xfrm>
          <a:off x="7550062" y="2304286"/>
          <a:ext cx="541797" cy="283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7550062" y="2360979"/>
        <a:ext cx="456757" cy="170081"/>
      </dsp:txXfrm>
    </dsp:sp>
    <dsp:sp modelId="{AE5BA39D-F2A7-49FC-BE8F-9FC6255F598B}">
      <dsp:nvSpPr>
        <dsp:cNvPr id="0" name=""/>
        <dsp:cNvSpPr/>
      </dsp:nvSpPr>
      <dsp:spPr>
        <a:xfrm>
          <a:off x="8111096" y="2294960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Gigabyte</a:t>
          </a:r>
        </a:p>
      </dsp:txBody>
      <dsp:txXfrm>
        <a:off x="8136549" y="2320413"/>
        <a:ext cx="1397504" cy="818140"/>
      </dsp:txXfrm>
    </dsp:sp>
    <dsp:sp modelId="{A9D00BA1-3BB6-4A1F-A3E0-C1BC214BEE4B}">
      <dsp:nvSpPr>
        <dsp:cNvPr id="0" name=""/>
        <dsp:cNvSpPr/>
      </dsp:nvSpPr>
      <dsp:spPr>
        <a:xfrm>
          <a:off x="9577836" y="2304286"/>
          <a:ext cx="541797" cy="283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9577836" y="2360979"/>
        <a:ext cx="456757" cy="170081"/>
      </dsp:txXfrm>
    </dsp:sp>
    <dsp:sp modelId="{EB781F5A-EB56-48A1-88D7-B47CC23EE8BB}">
      <dsp:nvSpPr>
        <dsp:cNvPr id="0" name=""/>
        <dsp:cNvSpPr/>
      </dsp:nvSpPr>
      <dsp:spPr>
        <a:xfrm>
          <a:off x="10138870" y="2294960"/>
          <a:ext cx="1448410" cy="8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PoetsenOne" panose="020108030300000D0203" pitchFamily="2" charset="0"/>
            </a:rPr>
            <a:t>Terabyte</a:t>
          </a:r>
        </a:p>
      </dsp:txBody>
      <dsp:txXfrm>
        <a:off x="10164323" y="2320413"/>
        <a:ext cx="1397504" cy="818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74308-D547-4D47-8A23-E352C663888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DC95-CAC4-448E-8ABC-F40809AB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4400-3D4C-47B8-93BF-39DA393B4CD0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214B-67C4-44FC-9775-F2500C1D3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1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13534"/>
            </a:avLst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7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9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677" y="149468"/>
            <a:ext cx="11878408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677" y="980902"/>
            <a:ext cx="11878408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63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62509"/>
          </a:xfrm>
          <a:prstGeom prst="roundRect">
            <a:avLst>
              <a:gd name="adj" fmla="val 9674"/>
            </a:avLst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6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25000">
              <a:schemeClr val="accent2"/>
            </a:gs>
            <a:gs pos="50000">
              <a:srgbClr val="FB3F90"/>
            </a:gs>
            <a:gs pos="100000">
              <a:srgbClr val="00B0F0"/>
            </a:gs>
            <a:gs pos="75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03" y="90617"/>
            <a:ext cx="12060194" cy="715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3" y="897774"/>
            <a:ext cx="12060194" cy="5890203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6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FAD2-98AC-44DE-986A-4F9020B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Starter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AD30-D14E-49A2-B7A4-D2801A1B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72111"/>
            <a:ext cx="5865487" cy="57364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u="sng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B0872-F805-C127-16BF-A14141ED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7" y="1314282"/>
            <a:ext cx="5386926" cy="783997"/>
          </a:xfrm>
          <a:prstGeom prst="rect">
            <a:avLst/>
          </a:prstGeom>
        </p:spPr>
      </p:pic>
      <p:pic>
        <p:nvPicPr>
          <p:cNvPr id="11" name="Picture 10" descr="A person sitting at a desk&#10;&#10;AI-generated content may be incorrect.">
            <a:extLst>
              <a:ext uri="{FF2B5EF4-FFF2-40B4-BE49-F238E27FC236}">
                <a16:creationId xmlns:a16="http://schemas.microsoft.com/office/drawing/2014/main" id="{96106DA7-14C3-48AC-688C-B984430B0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813" y="3708997"/>
            <a:ext cx="2429214" cy="2400635"/>
          </a:xfrm>
          <a:prstGeom prst="rect">
            <a:avLst/>
          </a:prstGeom>
        </p:spPr>
      </p:pic>
      <p:pic>
        <p:nvPicPr>
          <p:cNvPr id="13" name="Picture 1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D5DA9141-944D-E624-E88F-178F0370D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24" y="2433677"/>
            <a:ext cx="1733792" cy="7144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834180-4EC3-ED27-81DD-F2D41613F673}"/>
              </a:ext>
            </a:extLst>
          </p:cNvPr>
          <p:cNvSpPr txBox="1">
            <a:spLocks/>
          </p:cNvSpPr>
          <p:nvPr/>
        </p:nvSpPr>
        <p:spPr>
          <a:xfrm>
            <a:off x="6185836" y="2325425"/>
            <a:ext cx="5865487" cy="4383106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Computing Foundations</a:t>
            </a:r>
          </a:p>
          <a:p>
            <a:r>
              <a:rPr lang="en-GB" sz="3200" dirty="0"/>
              <a:t>CPU</a:t>
            </a:r>
          </a:p>
          <a:p>
            <a:r>
              <a:rPr lang="en-GB" sz="3200" dirty="0"/>
              <a:t>Backing Storage</a:t>
            </a:r>
          </a:p>
          <a:p>
            <a:r>
              <a:rPr lang="en-GB" sz="3200" dirty="0"/>
              <a:t>Main Memory</a:t>
            </a:r>
          </a:p>
          <a:p>
            <a:r>
              <a:rPr lang="en-GB" sz="3200" dirty="0"/>
              <a:t>Logical Operators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D1686D-7A20-2AA1-C7A8-E3D476D34329}"/>
              </a:ext>
            </a:extLst>
          </p:cNvPr>
          <p:cNvSpPr txBox="1">
            <a:spLocks/>
          </p:cNvSpPr>
          <p:nvPr/>
        </p:nvSpPr>
        <p:spPr>
          <a:xfrm>
            <a:off x="6185835" y="972111"/>
            <a:ext cx="5865487" cy="1204161"/>
          </a:xfrm>
          <a:prstGeom prst="roundRect">
            <a:avLst>
              <a:gd name="adj" fmla="val 138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Subject</a:t>
            </a:r>
            <a:r>
              <a:rPr lang="en-GB" sz="3200" dirty="0"/>
              <a:t>: Computing Technologies</a:t>
            </a:r>
          </a:p>
          <a:p>
            <a:pPr marL="0" indent="0">
              <a:buNone/>
            </a:pPr>
            <a:r>
              <a:rPr lang="en-GB" sz="3200" b="1" dirty="0"/>
              <a:t>Level</a:t>
            </a:r>
            <a:r>
              <a:rPr lang="en-GB" sz="3200" dirty="0"/>
              <a:t>: 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7992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4AE6E-4FDD-DE20-E0C8-B852306CC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6EAB0BA7-C3C1-0629-75A9-98BFD2751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440" y="1163034"/>
            <a:ext cx="5079803" cy="4216440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719A5FC-1A0A-07AF-DA91-CA35FB6B8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7" y="1169376"/>
            <a:ext cx="6659861" cy="4216440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1 Terabyte = 1024 Gigabytes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Backing storage is commonly measured in terabytes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9EE949AC-5248-BF95-6D36-CCA680C50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6" y="131885"/>
            <a:ext cx="11888567" cy="8550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Terabyte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5C6B6-1A6E-358D-E5E6-34A504415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016" y="1163034"/>
            <a:ext cx="4392649" cy="4392649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11EB3385-EB5D-2653-33CB-12C8719F9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5" y="5559112"/>
            <a:ext cx="11888567" cy="1167003"/>
          </a:xfrm>
          <a:prstGeom prst="roundRect">
            <a:avLst>
              <a:gd name="adj" fmla="val 8003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2A08F10-0602-6291-62F8-DD2F06EA7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696657"/>
              </p:ext>
            </p:extLst>
          </p:nvPr>
        </p:nvGraphicFramePr>
        <p:xfrm>
          <a:off x="302359" y="5559112"/>
          <a:ext cx="11587281" cy="1167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999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21AC-0C31-2E09-A802-65CF4AC7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Units of Storage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39107-FD1E-1A27-F615-BFC02A4B9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CB41BF8-B6AA-A6C8-FD8A-5B67CB484A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6721451"/>
              </p:ext>
            </p:extLst>
          </p:nvPr>
        </p:nvGraphicFramePr>
        <p:xfrm>
          <a:off x="286240" y="1124712"/>
          <a:ext cx="11587281" cy="545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C7795E8-8C73-57E8-4DD0-8B6CD387D835}"/>
              </a:ext>
            </a:extLst>
          </p:cNvPr>
          <p:cNvGrpSpPr/>
          <p:nvPr/>
        </p:nvGrpSpPr>
        <p:grpSpPr>
          <a:xfrm rot="10800000">
            <a:off x="1742121" y="3954778"/>
            <a:ext cx="541797" cy="283467"/>
            <a:chOff x="1466739" y="2304286"/>
            <a:chExt cx="541797" cy="283467"/>
          </a:xfrm>
          <a:solidFill>
            <a:schemeClr val="accent2"/>
          </a:solidFill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DA2E916D-8E53-3BEC-A151-C823E18C58B4}"/>
                </a:ext>
              </a:extLst>
            </p:cNvPr>
            <p:cNvSpPr/>
            <p:nvPr/>
          </p:nvSpPr>
          <p:spPr>
            <a:xfrm>
              <a:off x="1466739" y="2304286"/>
              <a:ext cx="541797" cy="28346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Arrow: Right 4">
              <a:extLst>
                <a:ext uri="{FF2B5EF4-FFF2-40B4-BE49-F238E27FC236}">
                  <a16:creationId xmlns:a16="http://schemas.microsoft.com/office/drawing/2014/main" id="{0720D55C-55B4-89AF-AF46-450CD6081A9E}"/>
                </a:ext>
              </a:extLst>
            </p:cNvPr>
            <p:cNvSpPr txBox="1"/>
            <p:nvPr/>
          </p:nvSpPr>
          <p:spPr>
            <a:xfrm>
              <a:off x="1466739" y="2360979"/>
              <a:ext cx="456757" cy="1700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200" kern="1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1EF6E3D-C879-72A9-BC98-B483CACB431E}"/>
              </a:ext>
            </a:extLst>
          </p:cNvPr>
          <p:cNvGrpSpPr/>
          <p:nvPr/>
        </p:nvGrpSpPr>
        <p:grpSpPr>
          <a:xfrm rot="10800000">
            <a:off x="3769895" y="3954778"/>
            <a:ext cx="541797" cy="283467"/>
            <a:chOff x="3494513" y="2304286"/>
            <a:chExt cx="541797" cy="283467"/>
          </a:xfrm>
          <a:solidFill>
            <a:schemeClr val="accent2"/>
          </a:solidFill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93E413A0-97DE-D689-2AFA-01F5B538182A}"/>
                </a:ext>
              </a:extLst>
            </p:cNvPr>
            <p:cNvSpPr/>
            <p:nvPr/>
          </p:nvSpPr>
          <p:spPr>
            <a:xfrm>
              <a:off x="3494513" y="2304286"/>
              <a:ext cx="541797" cy="28346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Arrow: Right 6">
              <a:extLst>
                <a:ext uri="{FF2B5EF4-FFF2-40B4-BE49-F238E27FC236}">
                  <a16:creationId xmlns:a16="http://schemas.microsoft.com/office/drawing/2014/main" id="{9F35D2AD-0417-B367-7C65-32A00254F7F1}"/>
                </a:ext>
              </a:extLst>
            </p:cNvPr>
            <p:cNvSpPr txBox="1"/>
            <p:nvPr/>
          </p:nvSpPr>
          <p:spPr>
            <a:xfrm>
              <a:off x="3494513" y="2360979"/>
              <a:ext cx="456757" cy="1700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200" kern="12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79056A3-1A96-69AB-7136-7E1DC19C3553}"/>
              </a:ext>
            </a:extLst>
          </p:cNvPr>
          <p:cNvGrpSpPr/>
          <p:nvPr/>
        </p:nvGrpSpPr>
        <p:grpSpPr>
          <a:xfrm rot="10800000">
            <a:off x="5797670" y="3954778"/>
            <a:ext cx="541797" cy="283467"/>
            <a:chOff x="5522288" y="2304286"/>
            <a:chExt cx="541797" cy="283467"/>
          </a:xfrm>
          <a:solidFill>
            <a:schemeClr val="accent2"/>
          </a:solidFill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FF2B1BFB-2F9C-5143-4F31-D14F83E1513B}"/>
                </a:ext>
              </a:extLst>
            </p:cNvPr>
            <p:cNvSpPr/>
            <p:nvPr/>
          </p:nvSpPr>
          <p:spPr>
            <a:xfrm>
              <a:off x="5522288" y="2304286"/>
              <a:ext cx="541797" cy="28346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Arrow: Right 8">
              <a:extLst>
                <a:ext uri="{FF2B5EF4-FFF2-40B4-BE49-F238E27FC236}">
                  <a16:creationId xmlns:a16="http://schemas.microsoft.com/office/drawing/2014/main" id="{7AD66B3A-4C5C-0B98-EF04-6915EBF8E0E6}"/>
                </a:ext>
              </a:extLst>
            </p:cNvPr>
            <p:cNvSpPr txBox="1"/>
            <p:nvPr/>
          </p:nvSpPr>
          <p:spPr>
            <a:xfrm>
              <a:off x="5522288" y="2360979"/>
              <a:ext cx="456757" cy="1700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200" kern="12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E1DD265-AECC-7ED9-B036-D9F5EFF14638}"/>
              </a:ext>
            </a:extLst>
          </p:cNvPr>
          <p:cNvGrpSpPr/>
          <p:nvPr/>
        </p:nvGrpSpPr>
        <p:grpSpPr>
          <a:xfrm rot="10800000">
            <a:off x="7825444" y="3954778"/>
            <a:ext cx="541797" cy="283467"/>
            <a:chOff x="7550062" y="2304286"/>
            <a:chExt cx="541797" cy="283467"/>
          </a:xfrm>
          <a:solidFill>
            <a:schemeClr val="accent2"/>
          </a:solidFill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CB0605B7-4D10-95BC-CD73-8EB91EA877A6}"/>
                </a:ext>
              </a:extLst>
            </p:cNvPr>
            <p:cNvSpPr/>
            <p:nvPr/>
          </p:nvSpPr>
          <p:spPr>
            <a:xfrm>
              <a:off x="7550062" y="2304286"/>
              <a:ext cx="541797" cy="28346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Arrow: Right 10">
              <a:extLst>
                <a:ext uri="{FF2B5EF4-FFF2-40B4-BE49-F238E27FC236}">
                  <a16:creationId xmlns:a16="http://schemas.microsoft.com/office/drawing/2014/main" id="{E1220C56-A221-21BA-E499-3191AD8BBF37}"/>
                </a:ext>
              </a:extLst>
            </p:cNvPr>
            <p:cNvSpPr txBox="1"/>
            <p:nvPr/>
          </p:nvSpPr>
          <p:spPr>
            <a:xfrm>
              <a:off x="7550062" y="2360979"/>
              <a:ext cx="456757" cy="1700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200" kern="1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7032B7C-AEFE-07B7-AD86-9B54B7D4A0FA}"/>
              </a:ext>
            </a:extLst>
          </p:cNvPr>
          <p:cNvGrpSpPr/>
          <p:nvPr/>
        </p:nvGrpSpPr>
        <p:grpSpPr>
          <a:xfrm rot="10800000">
            <a:off x="9853218" y="3954778"/>
            <a:ext cx="541797" cy="283467"/>
            <a:chOff x="9577836" y="2304286"/>
            <a:chExt cx="541797" cy="283467"/>
          </a:xfrm>
          <a:solidFill>
            <a:schemeClr val="accent2"/>
          </a:solidFill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F547209C-3D9C-038A-0119-D80293FF9ADD}"/>
                </a:ext>
              </a:extLst>
            </p:cNvPr>
            <p:cNvSpPr/>
            <p:nvPr/>
          </p:nvSpPr>
          <p:spPr>
            <a:xfrm>
              <a:off x="9577836" y="2304286"/>
              <a:ext cx="541797" cy="28346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Arrow: Right 12">
              <a:extLst>
                <a:ext uri="{FF2B5EF4-FFF2-40B4-BE49-F238E27FC236}">
                  <a16:creationId xmlns:a16="http://schemas.microsoft.com/office/drawing/2014/main" id="{8E91A830-6F5A-36FB-58BC-CCE18C474948}"/>
                </a:ext>
              </a:extLst>
            </p:cNvPr>
            <p:cNvSpPr txBox="1"/>
            <p:nvPr/>
          </p:nvSpPr>
          <p:spPr>
            <a:xfrm>
              <a:off x="9577836" y="2360979"/>
              <a:ext cx="456757" cy="1700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200" kern="12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239DDDA-13A9-886A-996E-B876C8854C05}"/>
              </a:ext>
            </a:extLst>
          </p:cNvPr>
          <p:cNvSpPr txBox="1"/>
          <p:nvPr/>
        </p:nvSpPr>
        <p:spPr>
          <a:xfrm>
            <a:off x="1595707" y="2790929"/>
            <a:ext cx="79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÷ 8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2F2A9A-52F3-4A54-FE8E-1B3FEE8AEB91}"/>
              </a:ext>
            </a:extLst>
          </p:cNvPr>
          <p:cNvSpPr txBox="1"/>
          <p:nvPr/>
        </p:nvSpPr>
        <p:spPr>
          <a:xfrm>
            <a:off x="1604741" y="4396188"/>
            <a:ext cx="79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x 8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890F84-FED6-2881-2713-8645C2144749}"/>
              </a:ext>
            </a:extLst>
          </p:cNvPr>
          <p:cNvSpPr txBox="1"/>
          <p:nvPr/>
        </p:nvSpPr>
        <p:spPr>
          <a:xfrm>
            <a:off x="3367185" y="4396188"/>
            <a:ext cx="1347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x 1024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0944BE-E6EB-18D8-A4FA-9D2741C65BB5}"/>
              </a:ext>
            </a:extLst>
          </p:cNvPr>
          <p:cNvSpPr txBox="1"/>
          <p:nvPr/>
        </p:nvSpPr>
        <p:spPr>
          <a:xfrm>
            <a:off x="5437480" y="4396188"/>
            <a:ext cx="1347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x 1024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729A0B-06EE-A120-9D6F-3431C84C5C2C}"/>
              </a:ext>
            </a:extLst>
          </p:cNvPr>
          <p:cNvSpPr txBox="1"/>
          <p:nvPr/>
        </p:nvSpPr>
        <p:spPr>
          <a:xfrm>
            <a:off x="7422734" y="4396188"/>
            <a:ext cx="1347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x 1024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27711C-8D3A-2BDA-6234-5323B8AD8CA1}"/>
              </a:ext>
            </a:extLst>
          </p:cNvPr>
          <p:cNvSpPr txBox="1"/>
          <p:nvPr/>
        </p:nvSpPr>
        <p:spPr>
          <a:xfrm>
            <a:off x="9493028" y="4396188"/>
            <a:ext cx="1347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x 1024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7323D2-B173-89F1-0524-FEE957FFC6E7}"/>
              </a:ext>
            </a:extLst>
          </p:cNvPr>
          <p:cNvSpPr txBox="1"/>
          <p:nvPr/>
        </p:nvSpPr>
        <p:spPr>
          <a:xfrm>
            <a:off x="3409705" y="2790929"/>
            <a:ext cx="1347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÷ 1024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85FB61-51D3-8A2B-E047-07BE56497173}"/>
              </a:ext>
            </a:extLst>
          </p:cNvPr>
          <p:cNvSpPr txBox="1"/>
          <p:nvPr/>
        </p:nvSpPr>
        <p:spPr>
          <a:xfrm>
            <a:off x="5394960" y="2790929"/>
            <a:ext cx="1347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÷ 1024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6CEC39-A65E-A414-DFA8-8912DB539CEE}"/>
              </a:ext>
            </a:extLst>
          </p:cNvPr>
          <p:cNvSpPr txBox="1"/>
          <p:nvPr/>
        </p:nvSpPr>
        <p:spPr>
          <a:xfrm>
            <a:off x="7380215" y="2790929"/>
            <a:ext cx="1347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÷ 1024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593A2C-193D-F36A-6AE6-3BEF13406014}"/>
              </a:ext>
            </a:extLst>
          </p:cNvPr>
          <p:cNvSpPr txBox="1"/>
          <p:nvPr/>
        </p:nvSpPr>
        <p:spPr>
          <a:xfrm>
            <a:off x="9450508" y="2790929"/>
            <a:ext cx="1347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÷ 1024 </a:t>
            </a:r>
          </a:p>
        </p:txBody>
      </p:sp>
    </p:spTree>
    <p:extLst>
      <p:ext uri="{BB962C8B-B14F-4D97-AF65-F5344CB8AC3E}">
        <p14:creationId xmlns:p14="http://schemas.microsoft.com/office/powerpoint/2010/main" val="3114379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C300-62C0-4C34-9F12-21AF0E29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9468"/>
            <a:ext cx="5955323" cy="67349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F315-C779-42F2-B9EA-6B19244E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5955323" cy="573642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 can </a:t>
            </a:r>
            <a:r>
              <a:rPr lang="en-GB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the data storage units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 can </a:t>
            </a:r>
            <a:r>
              <a:rPr lang="en-GB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the data storage units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dirty="0"/>
              <a:t>I can </a:t>
            </a:r>
            <a:r>
              <a:rPr lang="en-GB" b="1" dirty="0">
                <a:solidFill>
                  <a:srgbClr val="FF0000"/>
                </a:solidFill>
              </a:rPr>
              <a:t>state</a:t>
            </a:r>
            <a:r>
              <a:rPr lang="en-GB" dirty="0"/>
              <a:t> the conversion between data storage units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dirty="0"/>
              <a:t>I can </a:t>
            </a:r>
            <a:r>
              <a:rPr lang="en-GB" b="1" dirty="0">
                <a:solidFill>
                  <a:schemeClr val="accent2"/>
                </a:solidFill>
              </a:rPr>
              <a:t>describe</a:t>
            </a:r>
            <a:r>
              <a:rPr lang="en-GB" dirty="0"/>
              <a:t> the purpose of data storage units</a:t>
            </a:r>
            <a:endParaRPr lang="en-GB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DF09A7-2AF9-4836-B191-DA93940E87F5}"/>
              </a:ext>
            </a:extLst>
          </p:cNvPr>
          <p:cNvSpPr txBox="1">
            <a:spLocks/>
          </p:cNvSpPr>
          <p:nvPr/>
        </p:nvSpPr>
        <p:spPr>
          <a:xfrm>
            <a:off x="6284422" y="149468"/>
            <a:ext cx="5766901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oetsenOne" panose="020108030300000D0203" pitchFamily="2" charset="0"/>
              </a:rPr>
              <a:t>Tasks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DC17AC-1827-4FB8-9F35-4D044CF64019}"/>
              </a:ext>
            </a:extLst>
          </p:cNvPr>
          <p:cNvSpPr txBox="1">
            <a:spLocks/>
          </p:cNvSpPr>
          <p:nvPr/>
        </p:nvSpPr>
        <p:spPr>
          <a:xfrm>
            <a:off x="6284422" y="980901"/>
            <a:ext cx="5766901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Units of Storage Workbook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Superstudyparty.com</a:t>
            </a:r>
          </a:p>
          <a:p>
            <a:pPr lvl="1"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NPA Computing Technologies</a:t>
            </a:r>
          </a:p>
          <a:p>
            <a:pPr lvl="1"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Level 4</a:t>
            </a:r>
          </a:p>
          <a:p>
            <a:pPr lvl="1"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Computing Foundations</a:t>
            </a:r>
          </a:p>
          <a:p>
            <a:pPr lvl="1"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Units of Storage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0CD40-EDF2-483D-BF79-9CF65E01B3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29" y="5599050"/>
            <a:ext cx="2518086" cy="103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A91C3-0DFA-43AE-9A1A-C3AC99B43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41" y="4738391"/>
            <a:ext cx="5340862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GB" dirty="0">
                <a:latin typeface="PoetsenOne" panose="020108030300000D0203" pitchFamily="2" charset="0"/>
              </a:rPr>
              <a:t>Units of Storage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NPA Computing Technologies</a:t>
            </a:r>
          </a:p>
          <a:p>
            <a:r>
              <a:rPr lang="en-GB" dirty="0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35749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A9C86-DA33-FB46-DF9E-3BB20F6C5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A8C40261-D742-B682-1A0A-92044F0FA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9" y="1169376"/>
            <a:ext cx="7819414" cy="5521570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can </a:t>
            </a:r>
            <a:r>
              <a:rPr lang="en-GB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the data storage units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I can </a:t>
            </a:r>
            <a:r>
              <a:rPr lang="en-GB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the data storage units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3200" dirty="0"/>
              <a:t>I can </a:t>
            </a:r>
            <a:r>
              <a:rPr lang="en-GB" sz="3200" b="1" dirty="0">
                <a:solidFill>
                  <a:srgbClr val="FF0000"/>
                </a:solidFill>
              </a:rPr>
              <a:t>state</a:t>
            </a:r>
            <a:r>
              <a:rPr lang="en-GB" sz="3200" dirty="0"/>
              <a:t> the conversion between data storage units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3200" dirty="0"/>
              <a:t>I can </a:t>
            </a:r>
            <a:r>
              <a:rPr lang="en-GB" sz="3200" b="1" dirty="0">
                <a:solidFill>
                  <a:schemeClr val="accent2"/>
                </a:solidFill>
              </a:rPr>
              <a:t>describe</a:t>
            </a:r>
            <a:r>
              <a:rPr lang="en-GB" sz="3200" dirty="0"/>
              <a:t> the purpose of data storage units</a:t>
            </a:r>
            <a:b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C6F6DF1-85D7-95DF-ABF5-88EA88D3F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6" y="131885"/>
            <a:ext cx="11897443" cy="8550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3" name="Picture 2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60F8E911-3EC6-5D8E-EE71-A9BDEB7D7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617" y="1169376"/>
            <a:ext cx="3973704" cy="55215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7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1CB5E-B8BC-3DDB-C08C-2A0880661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DEE26935-F357-0811-2134-9C5D17947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440" y="1163034"/>
            <a:ext cx="5079803" cy="5521570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2F652ADE-0CB3-62AE-0846-CB51D5A90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7" y="1169376"/>
            <a:ext cx="6659861" cy="5521570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A Unit of Storage measures how much data a computer can hold.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Every file on a computer has a unit of measurement associated with it.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Units of Storage ranges from bits to terabytes.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AF3DFC9-0B22-C704-1103-D509371D2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6" y="131885"/>
            <a:ext cx="11888567" cy="8550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Unit of Storage?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AC3FF5-1EF4-74AB-8F2F-37F8534AA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8250" y="1694997"/>
            <a:ext cx="4822181" cy="482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4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D58F5-8D45-8A79-C821-748CD82E1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36C8C39-4347-8F4E-56CF-6BD29071D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440" y="1163034"/>
            <a:ext cx="5079803" cy="4207296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B80F1275-B12A-9340-4FC6-479B0AA1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7" y="1169376"/>
            <a:ext cx="6659861" cy="4207296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Bits are the smallest unit of measurement.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A bit is either a 1 or 0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Used for storing binary data.</a:t>
            </a:r>
            <a:b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E5604417-C2F7-084F-612E-DFB35A63A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6" y="131885"/>
            <a:ext cx="11888567" cy="8550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EFFAB-950C-42B4-C792-8C4ED01D4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041" y="986936"/>
            <a:ext cx="4800600" cy="48006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D2253172-FB14-9C91-1599-4DA82B846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5" y="5559112"/>
            <a:ext cx="11888567" cy="1167003"/>
          </a:xfrm>
          <a:prstGeom prst="roundRect">
            <a:avLst>
              <a:gd name="adj" fmla="val 8003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6A017B7-25BD-F53A-AB3B-8D11F9859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209626"/>
              </p:ext>
            </p:extLst>
          </p:nvPr>
        </p:nvGraphicFramePr>
        <p:xfrm>
          <a:off x="302359" y="5559112"/>
          <a:ext cx="11587281" cy="1167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8BBBCA2-0F99-9539-5872-AAF6C92B53F3}"/>
              </a:ext>
            </a:extLst>
          </p:cNvPr>
          <p:cNvSpPr/>
          <p:nvPr/>
        </p:nvSpPr>
        <p:spPr>
          <a:xfrm>
            <a:off x="2276856" y="5623560"/>
            <a:ext cx="9683496" cy="101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7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B36E1-20C1-09B7-A42B-10CEF8663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502BC007-D4D1-9D97-A32F-B2B98934D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440" y="1163034"/>
            <a:ext cx="5079803" cy="4295934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6339A3F9-DA8C-8E9C-3A3A-EE3187C45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7" y="1169376"/>
            <a:ext cx="6659861" cy="4289592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A group of 8 bits is known as a byte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10101010 = 1 byte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A byte can store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A character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A number</a:t>
            </a:r>
            <a:b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6094E00-A380-E8C4-5027-E8BEB2D6B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6" y="131885"/>
            <a:ext cx="11888567" cy="8550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Bytes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F6D78E-30EA-D026-F5CD-40B25D5D9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041" y="1028700"/>
            <a:ext cx="4800600" cy="48006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711CB550-63B6-CB39-625A-AE5C12D42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5" y="5559112"/>
            <a:ext cx="11888567" cy="1167003"/>
          </a:xfrm>
          <a:prstGeom prst="roundRect">
            <a:avLst>
              <a:gd name="adj" fmla="val 8003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E42C3DD-F3E4-3F88-AB1E-692F54CA3E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2628869"/>
              </p:ext>
            </p:extLst>
          </p:nvPr>
        </p:nvGraphicFramePr>
        <p:xfrm>
          <a:off x="302359" y="5559112"/>
          <a:ext cx="11587281" cy="1167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437BEF3-36D8-788C-3FCA-D2D4FE0A5732}"/>
              </a:ext>
            </a:extLst>
          </p:cNvPr>
          <p:cNvSpPr/>
          <p:nvPr/>
        </p:nvSpPr>
        <p:spPr>
          <a:xfrm>
            <a:off x="4288536" y="5623560"/>
            <a:ext cx="7671816" cy="101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7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17AC1-768C-C39D-5201-EBC7C0D43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CB1BD1D5-F9A2-D3AE-36E8-C349B3D7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440" y="1163034"/>
            <a:ext cx="5079803" cy="4289592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DE7A4B1F-D88E-B4F8-762E-CC61A3571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7" y="1169376"/>
            <a:ext cx="6659861" cy="4289592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1 Kilobyte = 1024 bytes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A kilobyte can store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A text file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52273C5A-BF5C-B5ED-C08D-AE5C2558A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6" y="131885"/>
            <a:ext cx="11888567" cy="8550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Kilobytes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8771A-85DA-0BF7-FCB5-7B460E9BC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040" y="1163034"/>
            <a:ext cx="4800600" cy="48006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47081544-E0F2-DEBA-C904-20D483E98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5" y="5559112"/>
            <a:ext cx="11888567" cy="1167003"/>
          </a:xfrm>
          <a:prstGeom prst="roundRect">
            <a:avLst>
              <a:gd name="adj" fmla="val 8003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BA0A17F-4732-6463-B143-56B3C1CBB2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8426060"/>
              </p:ext>
            </p:extLst>
          </p:nvPr>
        </p:nvGraphicFramePr>
        <p:xfrm>
          <a:off x="302359" y="5559112"/>
          <a:ext cx="11587281" cy="1167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0EC6C52-B16A-AA6E-620A-77D5B79DD1D4}"/>
              </a:ext>
            </a:extLst>
          </p:cNvPr>
          <p:cNvSpPr/>
          <p:nvPr/>
        </p:nvSpPr>
        <p:spPr>
          <a:xfrm>
            <a:off x="6318504" y="5623560"/>
            <a:ext cx="5641848" cy="101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657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1BA8E-B792-209B-F937-6C4803B41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C1A1098D-80D8-B4C9-F862-2BE71CBE3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440" y="1163034"/>
            <a:ext cx="5079803" cy="4271304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E37ECE4-ADE7-C5E0-92D0-1C058001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7" y="1169376"/>
            <a:ext cx="6659861" cy="4271304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1 Megabyte = 1024 Kilobytes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A megabyte can store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music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images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45244182-5A59-4503-B83F-480CEF367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6" y="131885"/>
            <a:ext cx="11888567" cy="8550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Megabyte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87DD2-7E0B-168D-185C-3F699F0C4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041" y="1342013"/>
            <a:ext cx="4800600" cy="48006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0BC786F3-E72F-99D5-E2C8-DF0652E75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5" y="5559112"/>
            <a:ext cx="11888567" cy="1167003"/>
          </a:xfrm>
          <a:prstGeom prst="roundRect">
            <a:avLst>
              <a:gd name="adj" fmla="val 8003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A1DA530-8E10-94CA-285B-CD539EC0D6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558205"/>
              </p:ext>
            </p:extLst>
          </p:nvPr>
        </p:nvGraphicFramePr>
        <p:xfrm>
          <a:off x="302359" y="5559112"/>
          <a:ext cx="11587281" cy="1167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A8A569A-623F-A57B-94B5-61540F1B6449}"/>
              </a:ext>
            </a:extLst>
          </p:cNvPr>
          <p:cNvSpPr/>
          <p:nvPr/>
        </p:nvSpPr>
        <p:spPr>
          <a:xfrm>
            <a:off x="8311896" y="5623560"/>
            <a:ext cx="3648456" cy="101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84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81DE0-710A-6AC6-A0C0-CE12E524A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F0D87DA7-A2E7-553B-B536-4F3ACAB9D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440" y="1163034"/>
            <a:ext cx="5079803" cy="4271304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E5524951-F9B1-08F5-3887-94C37D7E1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7" y="1169376"/>
            <a:ext cx="6659861" cy="4271304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1 Gigabyte = 1024 Megabytes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A gigabyte can store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Computer games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31EB9F4F-8290-2799-F268-6DF5DC406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6" y="131885"/>
            <a:ext cx="11888567" cy="8550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Gigabyte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4B2F4-466A-3D76-AE24-9651B23B7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040" y="1163034"/>
            <a:ext cx="4800600" cy="48006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E63AC6C8-BF90-B262-35D5-E8AE7A168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5" y="5559112"/>
            <a:ext cx="11888567" cy="1167003"/>
          </a:xfrm>
          <a:prstGeom prst="roundRect">
            <a:avLst>
              <a:gd name="adj" fmla="val 8003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0D1FD77-8A45-41CD-741D-D01F4387D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303119"/>
              </p:ext>
            </p:extLst>
          </p:nvPr>
        </p:nvGraphicFramePr>
        <p:xfrm>
          <a:off x="302359" y="5559112"/>
          <a:ext cx="11587281" cy="1167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F27F53E-8E25-4EB2-FFC5-848CA377BD5F}"/>
              </a:ext>
            </a:extLst>
          </p:cNvPr>
          <p:cNvSpPr/>
          <p:nvPr/>
        </p:nvSpPr>
        <p:spPr>
          <a:xfrm>
            <a:off x="10369296" y="5623560"/>
            <a:ext cx="1591056" cy="101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16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be62c-1e2c-45fb-aa60-dfc5dde2d2be" xsi:nil="true"/>
    <lcf76f155ced4ddcb4097134ff3c332f xmlns="3641d9e3-1c22-4052-97c7-e1faabb3d5a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6C0A8E3776C4CBB39DA5723F79EA1" ma:contentTypeVersion="12" ma:contentTypeDescription="Create a new document." ma:contentTypeScope="" ma:versionID="5ca1994428bd1cba5ef2f3539d282899">
  <xsd:schema xmlns:xsd="http://www.w3.org/2001/XMLSchema" xmlns:xs="http://www.w3.org/2001/XMLSchema" xmlns:p="http://schemas.microsoft.com/office/2006/metadata/properties" xmlns:ns2="3641d9e3-1c22-4052-97c7-e1faabb3d5a0" xmlns:ns3="0b2be62c-1e2c-45fb-aa60-dfc5dde2d2be" targetNamespace="http://schemas.microsoft.com/office/2006/metadata/properties" ma:root="true" ma:fieldsID="13aae4e59fe526a7c7415121e510dd3b" ns2:_="" ns3:_="">
    <xsd:import namespace="3641d9e3-1c22-4052-97c7-e1faabb3d5a0"/>
    <xsd:import namespace="0b2be62c-1e2c-45fb-aa60-dfc5dde2d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d9e3-1c22-4052-97c7-e1faabb3d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e62c-1e2c-45fb-aa60-dfc5dde2d2b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8734b5-d0be-45cc-a23c-2f3caa258580}" ma:internalName="TaxCatchAll" ma:showField="CatchAllData" ma:web="0b2be62c-1e2c-45fb-aa60-dfc5dde2d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E595C8-47DD-46DA-A067-A82016D6B157}">
  <ds:schemaRefs>
    <ds:schemaRef ds:uri="http://schemas.microsoft.com/office/2006/metadata/properties"/>
    <ds:schemaRef ds:uri="http://schemas.microsoft.com/office/infopath/2007/PartnerControls"/>
    <ds:schemaRef ds:uri="0b2be62c-1e2c-45fb-aa60-dfc5dde2d2be"/>
    <ds:schemaRef ds:uri="3641d9e3-1c22-4052-97c7-e1faabb3d5a0"/>
  </ds:schemaRefs>
</ds:datastoreItem>
</file>

<file path=customXml/itemProps2.xml><?xml version="1.0" encoding="utf-8"?>
<ds:datastoreItem xmlns:ds="http://schemas.openxmlformats.org/officeDocument/2006/customXml" ds:itemID="{493C210F-163D-4780-9AD6-F5DDDE7D12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F97A94-191F-47BA-A74F-60848374D6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1d9e3-1c22-4052-97c7-e1faabb3d5a0"/>
    <ds:schemaRef ds:uri="0b2be62c-1e2c-45fb-aa60-dfc5dde2d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328</Words>
  <Application>Microsoft Office PowerPoint</Application>
  <PresentationFormat>Widescreen</PresentationFormat>
  <Paragraphs>131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PoetsenOne</vt:lpstr>
      <vt:lpstr>Times New Roman</vt:lpstr>
      <vt:lpstr>Wingdings</vt:lpstr>
      <vt:lpstr>Office Theme</vt:lpstr>
      <vt:lpstr>Starter Revision</vt:lpstr>
      <vt:lpstr>Units of Storage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Units of Storage Overview</vt:lpstr>
      <vt:lpstr>Targets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McGrevey</dc:creator>
  <cp:lastModifiedBy>Mr Willis</cp:lastModifiedBy>
  <cp:revision>59</cp:revision>
  <dcterms:created xsi:type="dcterms:W3CDTF">2022-12-14T09:49:06Z</dcterms:created>
  <dcterms:modified xsi:type="dcterms:W3CDTF">2026-05-21T13:56:40Z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0x010100C126C0A8E3776C4CBB39DA5723F79EA1</vt:lpwstr>
  </property>
  <property fmtid="{D5CDD505-2E9C-101B-9397-08002B2CF9AE}" pid="3" name="MediaServiceImageTags">
    <vt:lpwstr/>
  </property>
</Properties>
</file>