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7" r:id="rId5"/>
    <p:sldId id="256" r:id="rId6"/>
    <p:sldId id="308" r:id="rId7"/>
    <p:sldId id="299" r:id="rId8"/>
    <p:sldId id="311" r:id="rId9"/>
    <p:sldId id="260" r:id="rId10"/>
    <p:sldId id="313" r:id="rId11"/>
    <p:sldId id="312" r:id="rId12"/>
    <p:sldId id="314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  <a:srgbClr val="7845E2"/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601B8-BCA0-4464-BC67-33B3EFA58200}" v="879" dt="2026-06-09T14:50:06.707"/>
    <p1510:client id="{758B6A49-86D8-43AD-B4F2-6F7A3F081496}" v="278" dt="2026-06-09T11:58:41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custSel addSld delSld modSld sldOrd">
      <pc:chgData name="Mr Willis" userId="2765ca93-7a01-405e-b58d-65350b177009" providerId="ADAL" clId="{ABA94FE9-082D-4A4E-BA05-334BCEAD4944}" dt="2026-06-10T09:09:05.628" v="4013" actId="20577"/>
      <pc:docMkLst>
        <pc:docMk/>
      </pc:docMkLst>
      <pc:sldChg chg="modSp mod">
        <pc:chgData name="Mr Willis" userId="2765ca93-7a01-405e-b58d-65350b177009" providerId="ADAL" clId="{ABA94FE9-082D-4A4E-BA05-334BCEAD4944}" dt="2026-05-21T12:40:14.789" v="2252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2:40:14.789" v="2252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6:37.940" v="2319" actId="2711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3:56:37.940" v="2319" actId="2711"/>
          <ac:spMkLst>
            <pc:docMk/>
            <pc:sldMk cId="1300434218" sldId="294"/>
            <ac:spMk id="2" creationId="{9EABC300-62C0-4C34-9F12-21AF0E296B90}"/>
          </ac:spMkLst>
        </pc:spChg>
        <pc:spChg chg="mod">
          <ac:chgData name="Mr Willis" userId="2765ca93-7a01-405e-b58d-65350b177009" providerId="ADAL" clId="{ABA94FE9-082D-4A4E-BA05-334BCEAD4944}" dt="2026-05-21T13:56:34.086" v="2318" actId="2711"/>
          <ac:spMkLst>
            <pc:docMk/>
            <pc:sldMk cId="1300434218" sldId="294"/>
            <ac:spMk id="4" creationId="{B6DF09A7-2AF9-4836-B191-DA93940E87F5}"/>
          </ac:spMkLst>
        </pc:spChg>
        <pc:spChg chg="mod">
          <ac:chgData name="Mr Willis" userId="2765ca93-7a01-405e-b58d-65350b177009" providerId="ADAL" clId="{ABA94FE9-082D-4A4E-BA05-334BCEAD4944}" dt="2026-05-21T13:56:27.125" v="2317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modSp add mod ord">
        <pc:chgData name="Mr Willis" userId="2765ca93-7a01-405e-b58d-65350b177009" providerId="ADAL" clId="{ABA94FE9-082D-4A4E-BA05-334BCEAD4944}" dt="2026-05-21T12:55:10.366" v="2296" actId="20577"/>
        <pc:sldMkLst>
          <pc:docMk/>
          <pc:sldMk cId="2379923658" sldId="297"/>
        </pc:sldMkLst>
        <pc:spChg chg="mod">
          <ac:chgData name="Mr Willis" userId="2765ca93-7a01-405e-b58d-65350b177009" providerId="ADAL" clId="{ABA94FE9-082D-4A4E-BA05-334BCEAD4944}" dt="2026-05-21T12:55:10.366" v="2296" actId="20577"/>
          <ac:spMkLst>
            <pc:docMk/>
            <pc:sldMk cId="2379923658" sldId="297"/>
            <ac:spMk id="2" creationId="{28A2FAD2-98AC-44DE-986A-4F9020B6FB75}"/>
          </ac:spMkLst>
        </pc:spChg>
      </pc:sldChg>
      <pc:sldChg chg="modSp mod">
        <pc:chgData name="Mr Willis" userId="2765ca93-7a01-405e-b58d-65350b177009" providerId="ADAL" clId="{ABA94FE9-082D-4A4E-BA05-334BCEAD4944}" dt="2026-06-10T09:09:05.628" v="4013" actId="20577"/>
        <pc:sldMkLst>
          <pc:docMk/>
          <pc:sldMk cId="2077748965" sldId="299"/>
        </pc:sldMkLst>
        <pc:spChg chg="mod">
          <ac:chgData name="Mr Willis" userId="2765ca93-7a01-405e-b58d-65350b177009" providerId="ADAL" clId="{ABA94FE9-082D-4A4E-BA05-334BCEAD4944}" dt="2026-06-10T09:09:05.628" v="4013" actId="20577"/>
          <ac:spMkLst>
            <pc:docMk/>
            <pc:sldMk cId="2077748965" sldId="299"/>
            <ac:spMk id="4" creationId="{2F652ADE-0CB3-62AE-0846-CB51D5A90A09}"/>
          </ac:spMkLst>
        </pc:spChg>
        <pc:spChg chg="mod">
          <ac:chgData name="Mr Willis" userId="2765ca93-7a01-405e-b58d-65350b177009" providerId="ADAL" clId="{ABA94FE9-082D-4A4E-BA05-334BCEAD4944}" dt="2026-05-21T12:40:22.876" v="2254" actId="113"/>
          <ac:spMkLst>
            <pc:docMk/>
            <pc:sldMk cId="2077748965" sldId="299"/>
            <ac:spMk id="8" creationId="{6AF3DFC9-0B22-C704-1103-D509371D271D}"/>
          </ac:spMkLst>
        </pc:spChg>
      </pc:sldChg>
      <pc:sldChg chg="delSp modSp mod modAnim">
        <pc:chgData name="Mr Willis" userId="2765ca93-7a01-405e-b58d-65350b177009" providerId="ADAL" clId="{ABA94FE9-082D-4A4E-BA05-334BCEAD4944}" dt="2026-06-09T14:50:06.707" v="3925"/>
        <pc:sldMkLst>
          <pc:docMk/>
          <pc:sldMk cId="2421717388" sldId="308"/>
        </pc:sldMkLst>
        <pc:spChg chg="mod">
          <ac:chgData name="Mr Willis" userId="2765ca93-7a01-405e-b58d-65350b177009" providerId="ADAL" clId="{ABA94FE9-082D-4A4E-BA05-334BCEAD4944}" dt="2026-05-21T13:38:40.240" v="2300" actId="1582"/>
          <ac:spMkLst>
            <pc:docMk/>
            <pc:sldMk cId="2421717388" sldId="308"/>
            <ac:spMk id="4" creationId="{A8C40261-D742-B682-1A0A-92044F0FAEB6}"/>
          </ac:spMkLst>
        </pc:spChg>
        <pc:spChg chg="mod">
          <ac:chgData name="Mr Willis" userId="2765ca93-7a01-405e-b58d-65350b177009" providerId="ADAL" clId="{ABA94FE9-082D-4A4E-BA05-334BCEAD4944}" dt="2026-05-21T13:38:40.240" v="2300" actId="1582"/>
          <ac:spMkLst>
            <pc:docMk/>
            <pc:sldMk cId="2421717388" sldId="308"/>
            <ac:spMk id="8" creationId="{DC6F6DF1-85D7-95DF-ABF5-88EA88D3F6CB}"/>
          </ac:spMkLst>
        </pc:spChg>
        <pc:picChg chg="mod">
          <ac:chgData name="Mr Willis" userId="2765ca93-7a01-405e-b58d-65350b177009" providerId="ADAL" clId="{ABA94FE9-082D-4A4E-BA05-334BCEAD4944}" dt="2026-05-21T13:36:02.071" v="2299" actId="2085"/>
          <ac:picMkLst>
            <pc:docMk/>
            <pc:sldMk cId="2421717388" sldId="308"/>
            <ac:picMk id="3" creationId="{60F8E911-3EC6-5D8E-EE71-A9BDEB7D7AF1}"/>
          </ac:picMkLst>
        </pc:picChg>
      </pc:sldChg>
      <pc:sldChg chg="addSp delSp modSp add mod addAnim delAnim modAnim">
        <pc:chgData name="Mr Willis" userId="2765ca93-7a01-405e-b58d-65350b177009" providerId="ADAL" clId="{ABA94FE9-082D-4A4E-BA05-334BCEAD4944}" dt="2026-06-09T13:44:19.657" v="3291" actId="1076"/>
        <pc:sldMkLst>
          <pc:docMk/>
          <pc:sldMk cId="1933108791" sldId="312"/>
        </pc:sldMkLst>
        <pc:spChg chg="mod">
          <ac:chgData name="Mr Willis" userId="2765ca93-7a01-405e-b58d-65350b177009" providerId="ADAL" clId="{ABA94FE9-082D-4A4E-BA05-334BCEAD4944}" dt="2026-06-09T12:47:36.562" v="2336" actId="20577"/>
          <ac:spMkLst>
            <pc:docMk/>
            <pc:sldMk cId="1933108791" sldId="312"/>
            <ac:spMk id="2" creationId="{768EB4FC-0F5E-42C2-2532-930D0E056AD0}"/>
          </ac:spMkLst>
        </pc:spChg>
        <pc:spChg chg="del">
          <ac:chgData name="Mr Willis" userId="2765ca93-7a01-405e-b58d-65350b177009" providerId="ADAL" clId="{ABA94FE9-082D-4A4E-BA05-334BCEAD4944}" dt="2026-06-09T12:47:44.783" v="2337" actId="478"/>
          <ac:spMkLst>
            <pc:docMk/>
            <pc:sldMk cId="1933108791" sldId="312"/>
            <ac:spMk id="3" creationId="{1A6994BC-F7C0-0A1A-45C6-05A57EEA7B62}"/>
          </ac:spMkLst>
        </pc:spChg>
        <pc:spChg chg="mod">
          <ac:chgData name="Mr Willis" userId="2765ca93-7a01-405e-b58d-65350b177009" providerId="ADAL" clId="{ABA94FE9-082D-4A4E-BA05-334BCEAD4944}" dt="2026-06-09T13:18:55.751" v="2696" actId="313"/>
          <ac:spMkLst>
            <pc:docMk/>
            <pc:sldMk cId="1933108791" sldId="312"/>
            <ac:spMk id="5" creationId="{5BD32BF3-4603-4A0A-B530-FD379C3CDC20}"/>
          </ac:spMkLst>
        </pc:spChg>
        <pc:spChg chg="add del">
          <ac:chgData name="Mr Willis" userId="2765ca93-7a01-405e-b58d-65350b177009" providerId="ADAL" clId="{ABA94FE9-082D-4A4E-BA05-334BCEAD4944}" dt="2026-06-09T13:43:52.662" v="3250"/>
          <ac:spMkLst>
            <pc:docMk/>
            <pc:sldMk cId="1933108791" sldId="312"/>
            <ac:spMk id="6" creationId="{9E3B2E81-DF97-167A-BA2F-0EBD0031DB0F}"/>
          </ac:spMkLst>
        </pc:spChg>
        <pc:spChg chg="add del mod">
          <ac:chgData name="Mr Willis" userId="2765ca93-7a01-405e-b58d-65350b177009" providerId="ADAL" clId="{ABA94FE9-082D-4A4E-BA05-334BCEAD4944}" dt="2026-06-09T13:01:03.861" v="2682" actId="478"/>
          <ac:spMkLst>
            <pc:docMk/>
            <pc:sldMk cId="1933108791" sldId="312"/>
            <ac:spMk id="7" creationId="{6A5D664B-1EF7-AAEA-34E8-D35C9EEB7CF3}"/>
          </ac:spMkLst>
        </pc:spChg>
        <pc:spChg chg="del">
          <ac:chgData name="Mr Willis" userId="2765ca93-7a01-405e-b58d-65350b177009" providerId="ADAL" clId="{ABA94FE9-082D-4A4E-BA05-334BCEAD4944}" dt="2026-06-09T12:47:44.783" v="2337" actId="478"/>
          <ac:spMkLst>
            <pc:docMk/>
            <pc:sldMk cId="1933108791" sldId="312"/>
            <ac:spMk id="8" creationId="{CC940621-E851-570F-09A7-5871C9C58282}"/>
          </ac:spMkLst>
        </pc:spChg>
        <pc:spChg chg="del">
          <ac:chgData name="Mr Willis" userId="2765ca93-7a01-405e-b58d-65350b177009" providerId="ADAL" clId="{ABA94FE9-082D-4A4E-BA05-334BCEAD4944}" dt="2026-06-09T12:47:44.783" v="2337" actId="478"/>
          <ac:spMkLst>
            <pc:docMk/>
            <pc:sldMk cId="1933108791" sldId="312"/>
            <ac:spMk id="9" creationId="{065D5CDA-E786-0C0E-102C-81B827D337A2}"/>
          </ac:spMkLst>
        </pc:spChg>
        <pc:spChg chg="del mod">
          <ac:chgData name="Mr Willis" userId="2765ca93-7a01-405e-b58d-65350b177009" providerId="ADAL" clId="{ABA94FE9-082D-4A4E-BA05-334BCEAD4944}" dt="2026-06-09T13:19:56.383" v="2697" actId="478"/>
          <ac:spMkLst>
            <pc:docMk/>
            <pc:sldMk cId="1933108791" sldId="312"/>
            <ac:spMk id="10" creationId="{86A6CF09-CDDD-905E-5D11-C4F2F0BA7F2D}"/>
          </ac:spMkLst>
        </pc:spChg>
        <pc:spChg chg="del">
          <ac:chgData name="Mr Willis" userId="2765ca93-7a01-405e-b58d-65350b177009" providerId="ADAL" clId="{ABA94FE9-082D-4A4E-BA05-334BCEAD4944}" dt="2026-06-09T12:47:44.783" v="2337" actId="478"/>
          <ac:spMkLst>
            <pc:docMk/>
            <pc:sldMk cId="1933108791" sldId="312"/>
            <ac:spMk id="11" creationId="{5F4BB689-8767-0F86-BEEE-88AA242E0DD0}"/>
          </ac:spMkLst>
        </pc:spChg>
        <pc:spChg chg="del mod">
          <ac:chgData name="Mr Willis" userId="2765ca93-7a01-405e-b58d-65350b177009" providerId="ADAL" clId="{ABA94FE9-082D-4A4E-BA05-334BCEAD4944}" dt="2026-06-09T12:50:49.180" v="2564" actId="478"/>
          <ac:spMkLst>
            <pc:docMk/>
            <pc:sldMk cId="1933108791" sldId="312"/>
            <ac:spMk id="12" creationId="{9AC4A6AB-7773-7ADF-4EE0-A179B7C2FC70}"/>
          </ac:spMkLst>
        </pc:spChg>
        <pc:spChg chg="del mod">
          <ac:chgData name="Mr Willis" userId="2765ca93-7a01-405e-b58d-65350b177009" providerId="ADAL" clId="{ABA94FE9-082D-4A4E-BA05-334BCEAD4944}" dt="2026-06-09T13:00:16.936" v="2622" actId="478"/>
          <ac:spMkLst>
            <pc:docMk/>
            <pc:sldMk cId="1933108791" sldId="312"/>
            <ac:spMk id="13" creationId="{B94CE290-86A7-F9C0-DE5A-CF8B84FDA242}"/>
          </ac:spMkLst>
        </pc:spChg>
        <pc:spChg chg="del">
          <ac:chgData name="Mr Willis" userId="2765ca93-7a01-405e-b58d-65350b177009" providerId="ADAL" clId="{ABA94FE9-082D-4A4E-BA05-334BCEAD4944}" dt="2026-06-09T13:00:19.686" v="2624" actId="478"/>
          <ac:spMkLst>
            <pc:docMk/>
            <pc:sldMk cId="1933108791" sldId="312"/>
            <ac:spMk id="14" creationId="{D54AB158-266C-AB3F-52C0-7BBAF20CD706}"/>
          </ac:spMkLst>
        </pc:spChg>
        <pc:spChg chg="del">
          <ac:chgData name="Mr Willis" userId="2765ca93-7a01-405e-b58d-65350b177009" providerId="ADAL" clId="{ABA94FE9-082D-4A4E-BA05-334BCEAD4944}" dt="2026-06-09T12:50:47.479" v="2562" actId="478"/>
          <ac:spMkLst>
            <pc:docMk/>
            <pc:sldMk cId="1933108791" sldId="312"/>
            <ac:spMk id="15" creationId="{B42FB2DA-8238-9DD2-9776-846FC2AF8A61}"/>
          </ac:spMkLst>
        </pc:spChg>
        <pc:spChg chg="del mod">
          <ac:chgData name="Mr Willis" userId="2765ca93-7a01-405e-b58d-65350b177009" providerId="ADAL" clId="{ABA94FE9-082D-4A4E-BA05-334BCEAD4944}" dt="2026-06-09T13:00:15.566" v="2621" actId="478"/>
          <ac:spMkLst>
            <pc:docMk/>
            <pc:sldMk cId="1933108791" sldId="312"/>
            <ac:spMk id="16" creationId="{96DB8ABA-CAD3-70E9-C38B-09F35876403E}"/>
          </ac:spMkLst>
        </pc:spChg>
        <pc:spChg chg="del mod">
          <ac:chgData name="Mr Willis" userId="2765ca93-7a01-405e-b58d-65350b177009" providerId="ADAL" clId="{ABA94FE9-082D-4A4E-BA05-334BCEAD4944}" dt="2026-06-09T13:00:18.383" v="2623" actId="478"/>
          <ac:spMkLst>
            <pc:docMk/>
            <pc:sldMk cId="1933108791" sldId="312"/>
            <ac:spMk id="17" creationId="{71272077-B553-8A27-32CA-D2D59F0C4702}"/>
          </ac:spMkLst>
        </pc:spChg>
        <pc:spChg chg="del">
          <ac:chgData name="Mr Willis" userId="2765ca93-7a01-405e-b58d-65350b177009" providerId="ADAL" clId="{ABA94FE9-082D-4A4E-BA05-334BCEAD4944}" dt="2026-06-09T12:50:46.030" v="2559" actId="478"/>
          <ac:spMkLst>
            <pc:docMk/>
            <pc:sldMk cId="1933108791" sldId="312"/>
            <ac:spMk id="18" creationId="{C3262BB2-FA47-660E-6930-63464FE30C38}"/>
          </ac:spMkLst>
        </pc:spChg>
        <pc:spChg chg="del">
          <ac:chgData name="Mr Willis" userId="2765ca93-7a01-405e-b58d-65350b177009" providerId="ADAL" clId="{ABA94FE9-082D-4A4E-BA05-334BCEAD4944}" dt="2026-06-09T12:50:46.030" v="2559" actId="478"/>
          <ac:spMkLst>
            <pc:docMk/>
            <pc:sldMk cId="1933108791" sldId="312"/>
            <ac:spMk id="19" creationId="{4CC9177D-568D-3FA0-D7A6-AB28F292211C}"/>
          </ac:spMkLst>
        </pc:spChg>
        <pc:spChg chg="del">
          <ac:chgData name="Mr Willis" userId="2765ca93-7a01-405e-b58d-65350b177009" providerId="ADAL" clId="{ABA94FE9-082D-4A4E-BA05-334BCEAD4944}" dt="2026-06-09T13:00:20.913" v="2625" actId="478"/>
          <ac:spMkLst>
            <pc:docMk/>
            <pc:sldMk cId="1933108791" sldId="312"/>
            <ac:spMk id="20" creationId="{B8FFCAD9-FCF7-9469-C42A-1CCB209CCF54}"/>
          </ac:spMkLst>
        </pc:spChg>
        <pc:spChg chg="del mod">
          <ac:chgData name="Mr Willis" userId="2765ca93-7a01-405e-b58d-65350b177009" providerId="ADAL" clId="{ABA94FE9-082D-4A4E-BA05-334BCEAD4944}" dt="2026-06-09T13:00:10.630" v="2617" actId="478"/>
          <ac:spMkLst>
            <pc:docMk/>
            <pc:sldMk cId="1933108791" sldId="312"/>
            <ac:spMk id="21" creationId="{3C8DEAFD-262B-13AC-5FAB-279DD5B5790A}"/>
          </ac:spMkLst>
        </pc:spChg>
        <pc:spChg chg="del mod">
          <ac:chgData name="Mr Willis" userId="2765ca93-7a01-405e-b58d-65350b177009" providerId="ADAL" clId="{ABA94FE9-082D-4A4E-BA05-334BCEAD4944}" dt="2026-06-09T13:00:11.281" v="2618" actId="478"/>
          <ac:spMkLst>
            <pc:docMk/>
            <pc:sldMk cId="1933108791" sldId="312"/>
            <ac:spMk id="22" creationId="{507EBF7C-CA2B-D96C-AB1C-794ED919CBF2}"/>
          </ac:spMkLst>
        </pc:spChg>
        <pc:spChg chg="del mod">
          <ac:chgData name="Mr Willis" userId="2765ca93-7a01-405e-b58d-65350b177009" providerId="ADAL" clId="{ABA94FE9-082D-4A4E-BA05-334BCEAD4944}" dt="2026-06-09T13:00:11.804" v="2619" actId="478"/>
          <ac:spMkLst>
            <pc:docMk/>
            <pc:sldMk cId="1933108791" sldId="312"/>
            <ac:spMk id="23" creationId="{8884F350-5F32-EFCC-DF61-0A025DE0F378}"/>
          </ac:spMkLst>
        </pc:spChg>
        <pc:spChg chg="mod">
          <ac:chgData name="Mr Willis" userId="2765ca93-7a01-405e-b58d-65350b177009" providerId="ADAL" clId="{ABA94FE9-082D-4A4E-BA05-334BCEAD4944}" dt="2026-06-09T13:34:41.875" v="3015" actId="1076"/>
          <ac:spMkLst>
            <pc:docMk/>
            <pc:sldMk cId="1933108791" sldId="312"/>
            <ac:spMk id="24" creationId="{D3C95CE0-1999-7864-7BA2-17B52640B2B9}"/>
          </ac:spMkLst>
        </pc:spChg>
        <pc:spChg chg="del">
          <ac:chgData name="Mr Willis" userId="2765ca93-7a01-405e-b58d-65350b177009" providerId="ADAL" clId="{ABA94FE9-082D-4A4E-BA05-334BCEAD4944}" dt="2026-06-09T13:00:13.654" v="2620" actId="478"/>
          <ac:spMkLst>
            <pc:docMk/>
            <pc:sldMk cId="1933108791" sldId="312"/>
            <ac:spMk id="25" creationId="{3C87900D-F0F6-0677-8393-C043C3E45794}"/>
          </ac:spMkLst>
        </pc:spChg>
        <pc:spChg chg="add del mod">
          <ac:chgData name="Mr Willis" userId="2765ca93-7a01-405e-b58d-65350b177009" providerId="ADAL" clId="{ABA94FE9-082D-4A4E-BA05-334BCEAD4944}" dt="2026-06-09T13:34:41.875" v="3015" actId="1076"/>
          <ac:spMkLst>
            <pc:docMk/>
            <pc:sldMk cId="1933108791" sldId="312"/>
            <ac:spMk id="26" creationId="{CD18DEBE-B8D6-5046-1F43-977905AAA6F8}"/>
          </ac:spMkLst>
        </pc:spChg>
        <pc:spChg chg="del">
          <ac:chgData name="Mr Willis" userId="2765ca93-7a01-405e-b58d-65350b177009" providerId="ADAL" clId="{ABA94FE9-082D-4A4E-BA05-334BCEAD4944}" dt="2026-06-09T13:00:23.756" v="2627" actId="478"/>
          <ac:spMkLst>
            <pc:docMk/>
            <pc:sldMk cId="1933108791" sldId="312"/>
            <ac:spMk id="27" creationId="{4942761A-2761-7D98-5FFA-BFB45304D198}"/>
          </ac:spMkLst>
        </pc:spChg>
        <pc:spChg chg="del">
          <ac:chgData name="Mr Willis" userId="2765ca93-7a01-405e-b58d-65350b177009" providerId="ADAL" clId="{ABA94FE9-082D-4A4E-BA05-334BCEAD4944}" dt="2026-06-09T13:00:22.186" v="2626" actId="478"/>
          <ac:spMkLst>
            <pc:docMk/>
            <pc:sldMk cId="1933108791" sldId="312"/>
            <ac:spMk id="28" creationId="{0FE393FB-6715-2C5E-82F6-6B8CCF7037E9}"/>
          </ac:spMkLst>
        </pc:spChg>
        <pc:spChg chg="add del">
          <ac:chgData name="Mr Willis" userId="2765ca93-7a01-405e-b58d-65350b177009" providerId="ADAL" clId="{ABA94FE9-082D-4A4E-BA05-334BCEAD4944}" dt="2026-06-09T12:50:46.030" v="2561"/>
          <ac:spMkLst>
            <pc:docMk/>
            <pc:sldMk cId="1933108791" sldId="312"/>
            <ac:spMk id="29" creationId="{F4DD2903-FD31-4CE0-E483-E93EB3058D44}"/>
          </ac:spMkLst>
        </pc:spChg>
        <pc:spChg chg="add del">
          <ac:chgData name="Mr Willis" userId="2765ca93-7a01-405e-b58d-65350b177009" providerId="ADAL" clId="{ABA94FE9-082D-4A4E-BA05-334BCEAD4944}" dt="2026-06-09T12:50:46.030" v="2559" actId="478"/>
          <ac:spMkLst>
            <pc:docMk/>
            <pc:sldMk cId="1933108791" sldId="312"/>
            <ac:spMk id="30" creationId="{F80A04E6-B080-E346-BD95-6B3CC2097544}"/>
          </ac:spMkLst>
        </pc:spChg>
        <pc:spChg chg="add mod">
          <ac:chgData name="Mr Willis" userId="2765ca93-7a01-405e-b58d-65350b177009" providerId="ADAL" clId="{ABA94FE9-082D-4A4E-BA05-334BCEAD4944}" dt="2026-06-09T13:01:39.660" v="2692" actId="1076"/>
          <ac:spMkLst>
            <pc:docMk/>
            <pc:sldMk cId="1933108791" sldId="312"/>
            <ac:spMk id="31" creationId="{B1F1C374-B388-2764-F5C9-D0A11D9AB639}"/>
          </ac:spMkLst>
        </pc:spChg>
        <pc:spChg chg="add mod">
          <ac:chgData name="Mr Willis" userId="2765ca93-7a01-405e-b58d-65350b177009" providerId="ADAL" clId="{ABA94FE9-082D-4A4E-BA05-334BCEAD4944}" dt="2026-06-09T13:01:39.660" v="2692" actId="1076"/>
          <ac:spMkLst>
            <pc:docMk/>
            <pc:sldMk cId="1933108791" sldId="312"/>
            <ac:spMk id="32" creationId="{E3170DFE-FEE1-7576-0437-63FE65140B4B}"/>
          </ac:spMkLst>
        </pc:spChg>
        <pc:spChg chg="add mod">
          <ac:chgData name="Mr Willis" userId="2765ca93-7a01-405e-b58d-65350b177009" providerId="ADAL" clId="{ABA94FE9-082D-4A4E-BA05-334BCEAD4944}" dt="2026-06-09T13:01:39.660" v="2692" actId="1076"/>
          <ac:spMkLst>
            <pc:docMk/>
            <pc:sldMk cId="1933108791" sldId="312"/>
            <ac:spMk id="33" creationId="{BB79E4C0-E4C4-83FC-B1B1-CE15EE62BC7E}"/>
          </ac:spMkLst>
        </pc:spChg>
        <pc:spChg chg="add mod">
          <ac:chgData name="Mr Willis" userId="2765ca93-7a01-405e-b58d-65350b177009" providerId="ADAL" clId="{ABA94FE9-082D-4A4E-BA05-334BCEAD4944}" dt="2026-06-09T13:01:39.660" v="2692" actId="1076"/>
          <ac:spMkLst>
            <pc:docMk/>
            <pc:sldMk cId="1933108791" sldId="312"/>
            <ac:spMk id="34" creationId="{14A42C2F-F40E-FBD8-2AB5-E2F38042718A}"/>
          </ac:spMkLst>
        </pc:spChg>
        <pc:spChg chg="add mod">
          <ac:chgData name="Mr Willis" userId="2765ca93-7a01-405e-b58d-65350b177009" providerId="ADAL" clId="{ABA94FE9-082D-4A4E-BA05-334BCEAD4944}" dt="2026-06-09T13:34:41.875" v="3015" actId="1076"/>
          <ac:spMkLst>
            <pc:docMk/>
            <pc:sldMk cId="1933108791" sldId="312"/>
            <ac:spMk id="35" creationId="{A918369B-8177-DFA4-A4B9-5B5B171DE1E1}"/>
          </ac:spMkLst>
        </pc:spChg>
        <pc:spChg chg="add mod">
          <ac:chgData name="Mr Willis" userId="2765ca93-7a01-405e-b58d-65350b177009" providerId="ADAL" clId="{ABA94FE9-082D-4A4E-BA05-334BCEAD4944}" dt="2026-06-09T13:34:41.875" v="3015" actId="1076"/>
          <ac:spMkLst>
            <pc:docMk/>
            <pc:sldMk cId="1933108791" sldId="312"/>
            <ac:spMk id="36" creationId="{065F2BB6-286D-605F-0A2E-802CF738A39F}"/>
          </ac:spMkLst>
        </pc:spChg>
        <pc:spChg chg="add mod">
          <ac:chgData name="Mr Willis" userId="2765ca93-7a01-405e-b58d-65350b177009" providerId="ADAL" clId="{ABA94FE9-082D-4A4E-BA05-334BCEAD4944}" dt="2026-06-09T13:34:41.875" v="3015" actId="1076"/>
          <ac:spMkLst>
            <pc:docMk/>
            <pc:sldMk cId="1933108791" sldId="312"/>
            <ac:spMk id="37" creationId="{B2CC1D06-4998-E002-2D4A-579B4C21B234}"/>
          </ac:spMkLst>
        </pc:spChg>
        <pc:spChg chg="add mod">
          <ac:chgData name="Mr Willis" userId="2765ca93-7a01-405e-b58d-65350b177009" providerId="ADAL" clId="{ABA94FE9-082D-4A4E-BA05-334BCEAD4944}" dt="2026-06-09T13:34:44.593" v="3016" actId="1076"/>
          <ac:spMkLst>
            <pc:docMk/>
            <pc:sldMk cId="1933108791" sldId="312"/>
            <ac:spMk id="38" creationId="{C21A48FB-1EE8-7FDC-BCA9-FDB9A4B4BD32}"/>
          </ac:spMkLst>
        </pc:spChg>
        <pc:spChg chg="add mod">
          <ac:chgData name="Mr Willis" userId="2765ca93-7a01-405e-b58d-65350b177009" providerId="ADAL" clId="{ABA94FE9-082D-4A4E-BA05-334BCEAD4944}" dt="2026-06-09T13:35:10.539" v="3021" actId="20577"/>
          <ac:spMkLst>
            <pc:docMk/>
            <pc:sldMk cId="1933108791" sldId="312"/>
            <ac:spMk id="39" creationId="{3C3B0C7A-1D1F-FB4A-164E-D818E3501426}"/>
          </ac:spMkLst>
        </pc:spChg>
        <pc:spChg chg="add mod">
          <ac:chgData name="Mr Willis" userId="2765ca93-7a01-405e-b58d-65350b177009" providerId="ADAL" clId="{ABA94FE9-082D-4A4E-BA05-334BCEAD4944}" dt="2026-06-09T13:34:59.497" v="3018" actId="1076"/>
          <ac:spMkLst>
            <pc:docMk/>
            <pc:sldMk cId="1933108791" sldId="312"/>
            <ac:spMk id="40" creationId="{E47936F5-A780-2699-C311-E4A1B11299AE}"/>
          </ac:spMkLst>
        </pc:spChg>
        <pc:spChg chg="add mod">
          <ac:chgData name="Mr Willis" userId="2765ca93-7a01-405e-b58d-65350b177009" providerId="ADAL" clId="{ABA94FE9-082D-4A4E-BA05-334BCEAD4944}" dt="2026-06-09T13:35:06.801" v="3020" actId="20577"/>
          <ac:spMkLst>
            <pc:docMk/>
            <pc:sldMk cId="1933108791" sldId="312"/>
            <ac:spMk id="41" creationId="{3A256AF1-4267-4673-2996-D3A7D42F8114}"/>
          </ac:spMkLst>
        </pc:spChg>
        <pc:spChg chg="add mod">
          <ac:chgData name="Mr Willis" userId="2765ca93-7a01-405e-b58d-65350b177009" providerId="ADAL" clId="{ABA94FE9-082D-4A4E-BA05-334BCEAD4944}" dt="2026-06-09T13:37:15.776" v="3042" actId="20577"/>
          <ac:spMkLst>
            <pc:docMk/>
            <pc:sldMk cId="1933108791" sldId="312"/>
            <ac:spMk id="42" creationId="{563C6C57-939A-8BB5-4FA8-3A59BA21B69B}"/>
          </ac:spMkLst>
        </pc:spChg>
        <pc:spChg chg="add mod">
          <ac:chgData name="Mr Willis" userId="2765ca93-7a01-405e-b58d-65350b177009" providerId="ADAL" clId="{ABA94FE9-082D-4A4E-BA05-334BCEAD4944}" dt="2026-06-09T13:37:20.533" v="3043" actId="20577"/>
          <ac:spMkLst>
            <pc:docMk/>
            <pc:sldMk cId="1933108791" sldId="312"/>
            <ac:spMk id="43" creationId="{C786D285-5420-8033-C642-CEDC05E676D2}"/>
          </ac:spMkLst>
        </pc:spChg>
        <pc:spChg chg="add mod">
          <ac:chgData name="Mr Willis" userId="2765ca93-7a01-405e-b58d-65350b177009" providerId="ADAL" clId="{ABA94FE9-082D-4A4E-BA05-334BCEAD4944}" dt="2026-06-09T13:38:23.578" v="3051" actId="20577"/>
          <ac:spMkLst>
            <pc:docMk/>
            <pc:sldMk cId="1933108791" sldId="312"/>
            <ac:spMk id="44" creationId="{C510F92F-439A-36E6-6E4C-FE53CD02F567}"/>
          </ac:spMkLst>
        </pc:spChg>
        <pc:spChg chg="add mod">
          <ac:chgData name="Mr Willis" userId="2765ca93-7a01-405e-b58d-65350b177009" providerId="ADAL" clId="{ABA94FE9-082D-4A4E-BA05-334BCEAD4944}" dt="2026-06-09T13:38:11.467" v="3046" actId="1076"/>
          <ac:spMkLst>
            <pc:docMk/>
            <pc:sldMk cId="1933108791" sldId="312"/>
            <ac:spMk id="45" creationId="{DAA99A97-8D47-D11B-1A7E-D0FA38044570}"/>
          </ac:spMkLst>
        </pc:spChg>
        <pc:spChg chg="add mod">
          <ac:chgData name="Mr Willis" userId="2765ca93-7a01-405e-b58d-65350b177009" providerId="ADAL" clId="{ABA94FE9-082D-4A4E-BA05-334BCEAD4944}" dt="2026-06-09T13:40:59.043" v="3117" actId="20577"/>
          <ac:spMkLst>
            <pc:docMk/>
            <pc:sldMk cId="1933108791" sldId="312"/>
            <ac:spMk id="46" creationId="{D2E73735-CC65-7A4D-8245-3CD102EB37EF}"/>
          </ac:spMkLst>
        </pc:spChg>
        <pc:spChg chg="add mod">
          <ac:chgData name="Mr Willis" userId="2765ca93-7a01-405e-b58d-65350b177009" providerId="ADAL" clId="{ABA94FE9-082D-4A4E-BA05-334BCEAD4944}" dt="2026-06-09T13:38:33.825" v="3061" actId="20577"/>
          <ac:spMkLst>
            <pc:docMk/>
            <pc:sldMk cId="1933108791" sldId="312"/>
            <ac:spMk id="47" creationId="{2D454142-4367-13A6-C2F2-53F0729AEECE}"/>
          </ac:spMkLst>
        </pc:spChg>
        <pc:spChg chg="add mod">
          <ac:chgData name="Mr Willis" userId="2765ca93-7a01-405e-b58d-65350b177009" providerId="ADAL" clId="{ABA94FE9-082D-4A4E-BA05-334BCEAD4944}" dt="2026-06-09T13:40:25.214" v="3116" actId="20577"/>
          <ac:spMkLst>
            <pc:docMk/>
            <pc:sldMk cId="1933108791" sldId="312"/>
            <ac:spMk id="48" creationId="{03CF4E28-1D40-AA18-30D6-4FE832619CC4}"/>
          </ac:spMkLst>
        </pc:spChg>
        <pc:spChg chg="add mod">
          <ac:chgData name="Mr Willis" userId="2765ca93-7a01-405e-b58d-65350b177009" providerId="ADAL" clId="{ABA94FE9-082D-4A4E-BA05-334BCEAD4944}" dt="2026-06-09T13:42:17.084" v="3227" actId="14100"/>
          <ac:spMkLst>
            <pc:docMk/>
            <pc:sldMk cId="1933108791" sldId="312"/>
            <ac:spMk id="49" creationId="{1CCDFEDA-B7BE-2967-25DD-1A50BD180683}"/>
          </ac:spMkLst>
        </pc:spChg>
        <pc:spChg chg="add mod">
          <ac:chgData name="Mr Willis" userId="2765ca93-7a01-405e-b58d-65350b177009" providerId="ADAL" clId="{ABA94FE9-082D-4A4E-BA05-334BCEAD4944}" dt="2026-06-09T13:42:43.053" v="3238" actId="1076"/>
          <ac:spMkLst>
            <pc:docMk/>
            <pc:sldMk cId="1933108791" sldId="312"/>
            <ac:spMk id="50" creationId="{C578349E-C756-A646-54A2-CC965A79BB51}"/>
          </ac:spMkLst>
        </pc:spChg>
        <pc:spChg chg="add del mod">
          <ac:chgData name="Mr Willis" userId="2765ca93-7a01-405e-b58d-65350b177009" providerId="ADAL" clId="{ABA94FE9-082D-4A4E-BA05-334BCEAD4944}" dt="2026-06-09T13:43:44.774" v="3248"/>
          <ac:spMkLst>
            <pc:docMk/>
            <pc:sldMk cId="1933108791" sldId="312"/>
            <ac:spMk id="51" creationId="{2E6EFB11-6511-CD70-33B3-C05464478BBB}"/>
          </ac:spMkLst>
        </pc:spChg>
        <pc:spChg chg="add mod">
          <ac:chgData name="Mr Willis" userId="2765ca93-7a01-405e-b58d-65350b177009" providerId="ADAL" clId="{ABA94FE9-082D-4A4E-BA05-334BCEAD4944}" dt="2026-06-09T13:43:52.662" v="3250"/>
          <ac:spMkLst>
            <pc:docMk/>
            <pc:sldMk cId="1933108791" sldId="312"/>
            <ac:spMk id="52" creationId="{D90525A6-7506-8FD1-0431-6AF4E3187D0E}"/>
          </ac:spMkLst>
        </pc:spChg>
        <pc:spChg chg="add mod">
          <ac:chgData name="Mr Willis" userId="2765ca93-7a01-405e-b58d-65350b177009" providerId="ADAL" clId="{ABA94FE9-082D-4A4E-BA05-334BCEAD4944}" dt="2026-06-09T13:44:19.657" v="3291" actId="1076"/>
          <ac:spMkLst>
            <pc:docMk/>
            <pc:sldMk cId="1933108791" sldId="312"/>
            <ac:spMk id="53" creationId="{6E2DB2B5-E979-553C-8190-0212E18DB71D}"/>
          </ac:spMkLst>
        </pc:spChg>
        <pc:graphicFrameChg chg="mod modGraphic">
          <ac:chgData name="Mr Willis" userId="2765ca93-7a01-405e-b58d-65350b177009" providerId="ADAL" clId="{ABA94FE9-082D-4A4E-BA05-334BCEAD4944}" dt="2026-06-09T13:01:39.660" v="2692" actId="1076"/>
          <ac:graphicFrameMkLst>
            <pc:docMk/>
            <pc:sldMk cId="1933108791" sldId="312"/>
            <ac:graphicFrameMk id="4" creationId="{22412FD7-DFD8-2805-CA45-8594CD9F8763}"/>
          </ac:graphicFrameMkLst>
        </pc:graphicFrameChg>
      </pc:sldChg>
      <pc:sldChg chg="new del">
        <pc:chgData name="Mr Willis" userId="2765ca93-7a01-405e-b58d-65350b177009" providerId="ADAL" clId="{ABA94FE9-082D-4A4E-BA05-334BCEAD4944}" dt="2026-06-09T14:27:27.965" v="3293" actId="680"/>
        <pc:sldMkLst>
          <pc:docMk/>
          <pc:sldMk cId="795868114" sldId="313"/>
        </pc:sldMkLst>
      </pc:sldChg>
      <pc:sldChg chg="addSp delSp modSp add mod addAnim delAnim modAnim">
        <pc:chgData name="Mr Willis" userId="2765ca93-7a01-405e-b58d-65350b177009" providerId="ADAL" clId="{ABA94FE9-082D-4A4E-BA05-334BCEAD4944}" dt="2026-06-09T14:38:29.884" v="3705" actId="403"/>
        <pc:sldMkLst>
          <pc:docMk/>
          <pc:sldMk cId="1919240315" sldId="313"/>
        </pc:sldMkLst>
        <pc:spChg chg="del mod">
          <ac:chgData name="Mr Willis" userId="2765ca93-7a01-405e-b58d-65350b177009" providerId="ADAL" clId="{ABA94FE9-082D-4A4E-BA05-334BCEAD4944}" dt="2026-06-09T14:29:03.184" v="3372" actId="478"/>
          <ac:spMkLst>
            <pc:docMk/>
            <pc:sldMk cId="1919240315" sldId="313"/>
            <ac:spMk id="3" creationId="{C2A363D4-69EF-3807-B11B-F2E08AE17A01}"/>
          </ac:spMkLst>
        </pc:spChg>
        <pc:spChg chg="del mod">
          <ac:chgData name="Mr Willis" userId="2765ca93-7a01-405e-b58d-65350b177009" providerId="ADAL" clId="{ABA94FE9-082D-4A4E-BA05-334BCEAD4944}" dt="2026-06-09T14:27:53.051" v="3308"/>
          <ac:spMkLst>
            <pc:docMk/>
            <pc:sldMk cId="1919240315" sldId="313"/>
            <ac:spMk id="5" creationId="{0EF220CE-E8C2-9FE9-B46F-312B01FE294A}"/>
          </ac:spMkLst>
        </pc:spChg>
        <pc:spChg chg="add mod">
          <ac:chgData name="Mr Willis" userId="2765ca93-7a01-405e-b58d-65350b177009" providerId="ADAL" clId="{ABA94FE9-082D-4A4E-BA05-334BCEAD4944}" dt="2026-06-09T14:32:30.407" v="3580" actId="1076"/>
          <ac:spMkLst>
            <pc:docMk/>
            <pc:sldMk cId="1919240315" sldId="313"/>
            <ac:spMk id="7" creationId="{687F235F-FED6-8CE2-E0CB-58CF8952A080}"/>
          </ac:spMkLst>
        </pc:spChg>
        <pc:spChg chg="del mod">
          <ac:chgData name="Mr Willis" userId="2765ca93-7a01-405e-b58d-65350b177009" providerId="ADAL" clId="{ABA94FE9-082D-4A4E-BA05-334BCEAD4944}" dt="2026-06-09T14:29:03.184" v="3372" actId="478"/>
          <ac:spMkLst>
            <pc:docMk/>
            <pc:sldMk cId="1919240315" sldId="313"/>
            <ac:spMk id="8" creationId="{484D0E97-741C-BA41-969A-D4C07F84AFC1}"/>
          </ac:spMkLst>
        </pc:spChg>
        <pc:spChg chg="del mod">
          <ac:chgData name="Mr Willis" userId="2765ca93-7a01-405e-b58d-65350b177009" providerId="ADAL" clId="{ABA94FE9-082D-4A4E-BA05-334BCEAD4944}" dt="2026-06-09T14:29:03.184" v="3372" actId="478"/>
          <ac:spMkLst>
            <pc:docMk/>
            <pc:sldMk cId="1919240315" sldId="313"/>
            <ac:spMk id="9" creationId="{1B4422D5-EC4D-8577-30FA-294D0F9E6D44}"/>
          </ac:spMkLst>
        </pc:spChg>
        <pc:spChg chg="del">
          <ac:chgData name="Mr Willis" userId="2765ca93-7a01-405e-b58d-65350b177009" providerId="ADAL" clId="{ABA94FE9-082D-4A4E-BA05-334BCEAD4944}" dt="2026-06-09T14:27:53.051" v="3306" actId="478"/>
          <ac:spMkLst>
            <pc:docMk/>
            <pc:sldMk cId="1919240315" sldId="313"/>
            <ac:spMk id="10" creationId="{C635B323-103D-8F6B-21E0-0B7FB854F72E}"/>
          </ac:spMkLst>
        </pc:spChg>
        <pc:spChg chg="del">
          <ac:chgData name="Mr Willis" userId="2765ca93-7a01-405e-b58d-65350b177009" providerId="ADAL" clId="{ABA94FE9-082D-4A4E-BA05-334BCEAD4944}" dt="2026-06-09T14:29:03.184" v="3372" actId="478"/>
          <ac:spMkLst>
            <pc:docMk/>
            <pc:sldMk cId="1919240315" sldId="313"/>
            <ac:spMk id="11" creationId="{E13A464E-A238-64ED-4866-328523843FDB}"/>
          </ac:spMkLst>
        </pc:spChg>
        <pc:spChg chg="mod">
          <ac:chgData name="Mr Willis" userId="2765ca93-7a01-405e-b58d-65350b177009" providerId="ADAL" clId="{ABA94FE9-082D-4A4E-BA05-334BCEAD4944}" dt="2026-06-09T14:38:29.884" v="3705" actId="403"/>
          <ac:spMkLst>
            <pc:docMk/>
            <pc:sldMk cId="1919240315" sldId="313"/>
            <ac:spMk id="12" creationId="{0DB3C177-9E1B-FFC3-9A39-F7111FB039BD}"/>
          </ac:spMkLst>
        </pc:spChg>
        <pc:spChg chg="mod">
          <ac:chgData name="Mr Willis" userId="2765ca93-7a01-405e-b58d-65350b177009" providerId="ADAL" clId="{ABA94FE9-082D-4A4E-BA05-334BCEAD4944}" dt="2026-06-09T14:32:47.635" v="3584" actId="1076"/>
          <ac:spMkLst>
            <pc:docMk/>
            <pc:sldMk cId="1919240315" sldId="313"/>
            <ac:spMk id="13" creationId="{529DCEA5-B163-E160-238E-BA1EAF52A5C1}"/>
          </ac:spMkLst>
        </pc:spChg>
        <pc:spChg chg="del">
          <ac:chgData name="Mr Willis" userId="2765ca93-7a01-405e-b58d-65350b177009" providerId="ADAL" clId="{ABA94FE9-082D-4A4E-BA05-334BCEAD4944}" dt="2026-06-09T14:32:57.565" v="3587" actId="478"/>
          <ac:spMkLst>
            <pc:docMk/>
            <pc:sldMk cId="1919240315" sldId="313"/>
            <ac:spMk id="14" creationId="{04A5C26A-7D70-8CAB-937A-2FBDFAB52080}"/>
          </ac:spMkLst>
        </pc:spChg>
        <pc:spChg chg="del">
          <ac:chgData name="Mr Willis" userId="2765ca93-7a01-405e-b58d-65350b177009" providerId="ADAL" clId="{ABA94FE9-082D-4A4E-BA05-334BCEAD4944}" dt="2026-06-09T14:28:45.149" v="3368" actId="478"/>
          <ac:spMkLst>
            <pc:docMk/>
            <pc:sldMk cId="1919240315" sldId="313"/>
            <ac:spMk id="15" creationId="{0400DEA5-D4B1-5F37-EFE2-7AE6A27C0B1C}"/>
          </ac:spMkLst>
        </pc:spChg>
        <pc:spChg chg="mod">
          <ac:chgData name="Mr Willis" userId="2765ca93-7a01-405e-b58d-65350b177009" providerId="ADAL" clId="{ABA94FE9-082D-4A4E-BA05-334BCEAD4944}" dt="2026-06-09T14:32:51.125" v="3585" actId="1076"/>
          <ac:spMkLst>
            <pc:docMk/>
            <pc:sldMk cId="1919240315" sldId="313"/>
            <ac:spMk id="16" creationId="{94C6FE76-5141-C379-7266-CA4F18C73DD2}"/>
          </ac:spMkLst>
        </pc:spChg>
        <pc:spChg chg="del mod">
          <ac:chgData name="Mr Willis" userId="2765ca93-7a01-405e-b58d-65350b177009" providerId="ADAL" clId="{ABA94FE9-082D-4A4E-BA05-334BCEAD4944}" dt="2026-06-09T14:32:57.575" v="3589"/>
          <ac:spMkLst>
            <pc:docMk/>
            <pc:sldMk cId="1919240315" sldId="313"/>
            <ac:spMk id="17" creationId="{4FFA2ABF-927F-8231-39F2-0619D19F7BA9}"/>
          </ac:spMkLst>
        </pc:spChg>
        <pc:spChg chg="del">
          <ac:chgData name="Mr Willis" userId="2765ca93-7a01-405e-b58d-65350b177009" providerId="ADAL" clId="{ABA94FE9-082D-4A4E-BA05-334BCEAD4944}" dt="2026-06-09T14:28:46.087" v="3369" actId="478"/>
          <ac:spMkLst>
            <pc:docMk/>
            <pc:sldMk cId="1919240315" sldId="313"/>
            <ac:spMk id="18" creationId="{04DF6B0C-C23B-0574-F668-FBC4BA06C530}"/>
          </ac:spMkLst>
        </pc:spChg>
        <pc:spChg chg="del">
          <ac:chgData name="Mr Willis" userId="2765ca93-7a01-405e-b58d-65350b177009" providerId="ADAL" clId="{ABA94FE9-082D-4A4E-BA05-334BCEAD4944}" dt="2026-06-09T14:28:46.550" v="3370" actId="478"/>
          <ac:spMkLst>
            <pc:docMk/>
            <pc:sldMk cId="1919240315" sldId="313"/>
            <ac:spMk id="19" creationId="{75AF2C79-600C-1E5D-2F34-73607F7A3E61}"/>
          </ac:spMkLst>
        </pc:spChg>
        <pc:spChg chg="mod">
          <ac:chgData name="Mr Willis" userId="2765ca93-7a01-405e-b58d-65350b177009" providerId="ADAL" clId="{ABA94FE9-082D-4A4E-BA05-334BCEAD4944}" dt="2026-06-09T14:30:49.179" v="3385" actId="1076"/>
          <ac:spMkLst>
            <pc:docMk/>
            <pc:sldMk cId="1919240315" sldId="313"/>
            <ac:spMk id="20" creationId="{D17E7BC7-60C1-F6ED-22A3-56B69A3C9B1E}"/>
          </ac:spMkLst>
        </pc:spChg>
        <pc:spChg chg="mod">
          <ac:chgData name="Mr Willis" userId="2765ca93-7a01-405e-b58d-65350b177009" providerId="ADAL" clId="{ABA94FE9-082D-4A4E-BA05-334BCEAD4944}" dt="2026-06-09T14:30:49.179" v="3385" actId="1076"/>
          <ac:spMkLst>
            <pc:docMk/>
            <pc:sldMk cId="1919240315" sldId="313"/>
            <ac:spMk id="21" creationId="{DD600785-3F0F-FD93-A82B-6B3645F733EB}"/>
          </ac:spMkLst>
        </pc:spChg>
        <pc:spChg chg="mod">
          <ac:chgData name="Mr Willis" userId="2765ca93-7a01-405e-b58d-65350b177009" providerId="ADAL" clId="{ABA94FE9-082D-4A4E-BA05-334BCEAD4944}" dt="2026-06-09T14:32:38.395" v="3581" actId="1076"/>
          <ac:spMkLst>
            <pc:docMk/>
            <pc:sldMk cId="1919240315" sldId="313"/>
            <ac:spMk id="22" creationId="{A6D01EB9-2F14-9816-78DE-D67171AC8816}"/>
          </ac:spMkLst>
        </pc:spChg>
        <pc:spChg chg="del mod">
          <ac:chgData name="Mr Willis" userId="2765ca93-7a01-405e-b58d-65350b177009" providerId="ADAL" clId="{ABA94FE9-082D-4A4E-BA05-334BCEAD4944}" dt="2026-06-09T14:32:58.269" v="3590" actId="478"/>
          <ac:spMkLst>
            <pc:docMk/>
            <pc:sldMk cId="1919240315" sldId="313"/>
            <ac:spMk id="23" creationId="{EDE757F0-B0FC-15B6-4331-AA89399B91E1}"/>
          </ac:spMkLst>
        </pc:spChg>
        <pc:spChg chg="del">
          <ac:chgData name="Mr Willis" userId="2765ca93-7a01-405e-b58d-65350b177009" providerId="ADAL" clId="{ABA94FE9-082D-4A4E-BA05-334BCEAD4944}" dt="2026-06-09T14:27:56.615" v="3311" actId="478"/>
          <ac:spMkLst>
            <pc:docMk/>
            <pc:sldMk cId="1919240315" sldId="313"/>
            <ac:spMk id="24" creationId="{A5F224A4-8BD8-20E2-C0A6-1559FDD11FBF}"/>
          </ac:spMkLst>
        </pc:spChg>
        <pc:spChg chg="del">
          <ac:chgData name="Mr Willis" userId="2765ca93-7a01-405e-b58d-65350b177009" providerId="ADAL" clId="{ABA94FE9-082D-4A4E-BA05-334BCEAD4944}" dt="2026-06-09T14:27:53.676" v="3309" actId="478"/>
          <ac:spMkLst>
            <pc:docMk/>
            <pc:sldMk cId="1919240315" sldId="313"/>
            <ac:spMk id="26" creationId="{64AA403D-C186-1B9B-E01F-A79E7519F2F7}"/>
          </ac:spMkLst>
        </pc:spChg>
        <pc:spChg chg="del">
          <ac:chgData name="Mr Willis" userId="2765ca93-7a01-405e-b58d-65350b177009" providerId="ADAL" clId="{ABA94FE9-082D-4A4E-BA05-334BCEAD4944}" dt="2026-06-09T14:27:55.033" v="3310" actId="478"/>
          <ac:spMkLst>
            <pc:docMk/>
            <pc:sldMk cId="1919240315" sldId="313"/>
            <ac:spMk id="27" creationId="{986BE6EC-4341-81EA-DBA9-D4CD780A04D6}"/>
          </ac:spMkLst>
        </pc:spChg>
        <pc:spChg chg="mod">
          <ac:chgData name="Mr Willis" userId="2765ca93-7a01-405e-b58d-65350b177009" providerId="ADAL" clId="{ABA94FE9-082D-4A4E-BA05-334BCEAD4944}" dt="2026-06-09T14:33:39.915" v="3601" actId="20577"/>
          <ac:spMkLst>
            <pc:docMk/>
            <pc:sldMk cId="1919240315" sldId="313"/>
            <ac:spMk id="28" creationId="{5295BADB-9B2A-53F3-E95A-9C8EF7920705}"/>
          </ac:spMkLst>
        </pc:spChg>
        <pc:spChg chg="add mod">
          <ac:chgData name="Mr Willis" userId="2765ca93-7a01-405e-b58d-65350b177009" providerId="ADAL" clId="{ABA94FE9-082D-4A4E-BA05-334BCEAD4944}" dt="2026-06-09T14:30:49.179" v="3385" actId="1076"/>
          <ac:spMkLst>
            <pc:docMk/>
            <pc:sldMk cId="1919240315" sldId="313"/>
            <ac:spMk id="29" creationId="{829296B0-5430-6116-3451-1EC3DD98373D}"/>
          </ac:spMkLst>
        </pc:spChg>
        <pc:spChg chg="add mod">
          <ac:chgData name="Mr Willis" userId="2765ca93-7a01-405e-b58d-65350b177009" providerId="ADAL" clId="{ABA94FE9-082D-4A4E-BA05-334BCEAD4944}" dt="2026-06-09T14:30:31.904" v="3384" actId="1076"/>
          <ac:spMkLst>
            <pc:docMk/>
            <pc:sldMk cId="1919240315" sldId="313"/>
            <ac:spMk id="30" creationId="{66E69A8C-6EBD-86C6-34F7-C9C002BFF767}"/>
          </ac:spMkLst>
        </pc:spChg>
        <pc:spChg chg="add mod">
          <ac:chgData name="Mr Willis" userId="2765ca93-7a01-405e-b58d-65350b177009" providerId="ADAL" clId="{ABA94FE9-082D-4A4E-BA05-334BCEAD4944}" dt="2026-06-09T14:30:49.179" v="3385" actId="1076"/>
          <ac:spMkLst>
            <pc:docMk/>
            <pc:sldMk cId="1919240315" sldId="313"/>
            <ac:spMk id="31" creationId="{77CAA0EC-3C96-4BBC-A5F8-D3423DDD41D7}"/>
          </ac:spMkLst>
        </pc:spChg>
        <pc:spChg chg="add mod">
          <ac:chgData name="Mr Willis" userId="2765ca93-7a01-405e-b58d-65350b177009" providerId="ADAL" clId="{ABA94FE9-082D-4A4E-BA05-334BCEAD4944}" dt="2026-06-09T14:31:02.260" v="3387" actId="767"/>
          <ac:spMkLst>
            <pc:docMk/>
            <pc:sldMk cId="1919240315" sldId="313"/>
            <ac:spMk id="32" creationId="{150DA511-A249-5BA0-BDE3-8431B0EE5905}"/>
          </ac:spMkLst>
        </pc:spChg>
        <pc:spChg chg="add mod">
          <ac:chgData name="Mr Willis" userId="2765ca93-7a01-405e-b58d-65350b177009" providerId="ADAL" clId="{ABA94FE9-082D-4A4E-BA05-334BCEAD4944}" dt="2026-06-09T14:31:41.975" v="3437" actId="1076"/>
          <ac:spMkLst>
            <pc:docMk/>
            <pc:sldMk cId="1919240315" sldId="313"/>
            <ac:spMk id="33" creationId="{4C207C5A-BE25-99AA-3186-8DFC08F5D60D}"/>
          </ac:spMkLst>
        </pc:spChg>
        <pc:spChg chg="add mod">
          <ac:chgData name="Mr Willis" userId="2765ca93-7a01-405e-b58d-65350b177009" providerId="ADAL" clId="{ABA94FE9-082D-4A4E-BA05-334BCEAD4944}" dt="2026-06-09T14:34:46.305" v="3612" actId="20577"/>
          <ac:spMkLst>
            <pc:docMk/>
            <pc:sldMk cId="1919240315" sldId="313"/>
            <ac:spMk id="34" creationId="{25E2BCE8-A08F-6442-418A-D2F184512FF2}"/>
          </ac:spMkLst>
        </pc:spChg>
        <pc:spChg chg="add mod">
          <ac:chgData name="Mr Willis" userId="2765ca93-7a01-405e-b58d-65350b177009" providerId="ADAL" clId="{ABA94FE9-082D-4A4E-BA05-334BCEAD4944}" dt="2026-06-09T14:35:23.272" v="3676" actId="14100"/>
          <ac:spMkLst>
            <pc:docMk/>
            <pc:sldMk cId="1919240315" sldId="313"/>
            <ac:spMk id="35" creationId="{04B2A68D-48E0-E8BF-030A-49B8AA51EDAE}"/>
          </ac:spMkLst>
        </pc:spChg>
        <pc:graphicFrameChg chg="modGraphic">
          <ac:chgData name="Mr Willis" userId="2765ca93-7a01-405e-b58d-65350b177009" providerId="ADAL" clId="{ABA94FE9-082D-4A4E-BA05-334BCEAD4944}" dt="2026-06-09T14:30:28.210" v="3383" actId="20577"/>
          <ac:graphicFrameMkLst>
            <pc:docMk/>
            <pc:sldMk cId="1919240315" sldId="313"/>
            <ac:graphicFrameMk id="4" creationId="{C923448B-4C7F-15CF-9520-E8247C1E356C}"/>
          </ac:graphicFrameMkLst>
        </pc:graphicFrameChg>
      </pc:sldChg>
      <pc:sldChg chg="addSp delSp modSp add mod addAnim delAnim modAnim">
        <pc:chgData name="Mr Willis" userId="2765ca93-7a01-405e-b58d-65350b177009" providerId="ADAL" clId="{ABA94FE9-082D-4A4E-BA05-334BCEAD4944}" dt="2026-06-09T14:49:09.383" v="3923" actId="1076"/>
        <pc:sldMkLst>
          <pc:docMk/>
          <pc:sldMk cId="2352044" sldId="314"/>
        </pc:sldMkLst>
        <pc:spChg chg="add mod">
          <ac:chgData name="Mr Willis" userId="2765ca93-7a01-405e-b58d-65350b177009" providerId="ADAL" clId="{ABA94FE9-082D-4A4E-BA05-334BCEAD4944}" dt="2026-06-09T14:44:50.847" v="3771" actId="14100"/>
          <ac:spMkLst>
            <pc:docMk/>
            <pc:sldMk cId="2352044" sldId="314"/>
            <ac:spMk id="3" creationId="{35267456-662B-7DB4-F20B-284915023A0E}"/>
          </ac:spMkLst>
        </pc:spChg>
        <pc:spChg chg="mod">
          <ac:chgData name="Mr Willis" userId="2765ca93-7a01-405e-b58d-65350b177009" providerId="ADAL" clId="{ABA94FE9-082D-4A4E-BA05-334BCEAD4944}" dt="2026-06-09T14:39:30.638" v="3757" actId="14100"/>
          <ac:spMkLst>
            <pc:docMk/>
            <pc:sldMk cId="2352044" sldId="314"/>
            <ac:spMk id="5" creationId="{08E0EB87-7AA6-6E10-EE73-7A884D630C71}"/>
          </ac:spMkLst>
        </pc:spChg>
        <pc:spChg chg="add mod">
          <ac:chgData name="Mr Willis" userId="2765ca93-7a01-405e-b58d-65350b177009" providerId="ADAL" clId="{ABA94FE9-082D-4A4E-BA05-334BCEAD4944}" dt="2026-06-09T14:45:28.044" v="3786" actId="20577"/>
          <ac:spMkLst>
            <pc:docMk/>
            <pc:sldMk cId="2352044" sldId="314"/>
            <ac:spMk id="7" creationId="{0B2894D5-2035-B750-6018-1B4D53DA6E47}"/>
          </ac:spMkLst>
        </pc:spChg>
        <pc:spChg chg="add mod">
          <ac:chgData name="Mr Willis" userId="2765ca93-7a01-405e-b58d-65350b177009" providerId="ADAL" clId="{ABA94FE9-082D-4A4E-BA05-334BCEAD4944}" dt="2026-06-09T14:45:38.166" v="3791" actId="1076"/>
          <ac:spMkLst>
            <pc:docMk/>
            <pc:sldMk cId="2352044" sldId="314"/>
            <ac:spMk id="8" creationId="{4AD34F84-CF61-F063-432A-FE1FF93FF13F}"/>
          </ac:spMkLst>
        </pc:spChg>
        <pc:spChg chg="add mod">
          <ac:chgData name="Mr Willis" userId="2765ca93-7a01-405e-b58d-65350b177009" providerId="ADAL" clId="{ABA94FE9-082D-4A4E-BA05-334BCEAD4944}" dt="2026-06-09T14:46:01.973" v="3798" actId="1076"/>
          <ac:spMkLst>
            <pc:docMk/>
            <pc:sldMk cId="2352044" sldId="314"/>
            <ac:spMk id="9" creationId="{7A970220-77EC-E122-05CC-36108CFAC103}"/>
          </ac:spMkLst>
        </pc:spChg>
        <pc:spChg chg="add mod">
          <ac:chgData name="Mr Willis" userId="2765ca93-7a01-405e-b58d-65350b177009" providerId="ADAL" clId="{ABA94FE9-082D-4A4E-BA05-334BCEAD4944}" dt="2026-06-09T14:46:17.465" v="3818" actId="20577"/>
          <ac:spMkLst>
            <pc:docMk/>
            <pc:sldMk cId="2352044" sldId="314"/>
            <ac:spMk id="10" creationId="{82830A7A-DD2A-CB3B-6DC3-1B6CAB953E87}"/>
          </ac:spMkLst>
        </pc:spChg>
        <pc:spChg chg="add mod">
          <ac:chgData name="Mr Willis" userId="2765ca93-7a01-405e-b58d-65350b177009" providerId="ADAL" clId="{ABA94FE9-082D-4A4E-BA05-334BCEAD4944}" dt="2026-06-09T14:46:24.546" v="3821" actId="20577"/>
          <ac:spMkLst>
            <pc:docMk/>
            <pc:sldMk cId="2352044" sldId="314"/>
            <ac:spMk id="11" creationId="{4A6F7E6D-37F8-550F-C944-B4496800BB8B}"/>
          </ac:spMkLst>
        </pc:spChg>
        <pc:spChg chg="add mod">
          <ac:chgData name="Mr Willis" userId="2765ca93-7a01-405e-b58d-65350b177009" providerId="ADAL" clId="{ABA94FE9-082D-4A4E-BA05-334BCEAD4944}" dt="2026-06-09T14:46:37.727" v="3828" actId="1076"/>
          <ac:spMkLst>
            <pc:docMk/>
            <pc:sldMk cId="2352044" sldId="314"/>
            <ac:spMk id="12" creationId="{6A813609-A23C-9651-2624-AF2FF215FAE3}"/>
          </ac:spMkLst>
        </pc:spChg>
        <pc:spChg chg="add mod">
          <ac:chgData name="Mr Willis" userId="2765ca93-7a01-405e-b58d-65350b177009" providerId="ADAL" clId="{ABA94FE9-082D-4A4E-BA05-334BCEAD4944}" dt="2026-06-09T14:48:20.984" v="3850" actId="20577"/>
          <ac:spMkLst>
            <pc:docMk/>
            <pc:sldMk cId="2352044" sldId="314"/>
            <ac:spMk id="13" creationId="{148700AF-C757-575B-F357-F0431EA77AA7}"/>
          </ac:spMkLst>
        </pc:spChg>
        <pc:spChg chg="add mod">
          <ac:chgData name="Mr Willis" userId="2765ca93-7a01-405e-b58d-65350b177009" providerId="ADAL" clId="{ABA94FE9-082D-4A4E-BA05-334BCEAD4944}" dt="2026-06-09T14:48:38.565" v="3887" actId="1076"/>
          <ac:spMkLst>
            <pc:docMk/>
            <pc:sldMk cId="2352044" sldId="314"/>
            <ac:spMk id="14" creationId="{7A8EC057-D7C4-CAA3-8D61-7C8B80DC12D8}"/>
          </ac:spMkLst>
        </pc:spChg>
        <pc:spChg chg="add mod">
          <ac:chgData name="Mr Willis" userId="2765ca93-7a01-405e-b58d-65350b177009" providerId="ADAL" clId="{ABA94FE9-082D-4A4E-BA05-334BCEAD4944}" dt="2026-06-09T14:49:09.383" v="3923" actId="1076"/>
          <ac:spMkLst>
            <pc:docMk/>
            <pc:sldMk cId="2352044" sldId="314"/>
            <ac:spMk id="15" creationId="{B85DE165-A78F-5928-E9F3-ACC8FADF291B}"/>
          </ac:spMkLst>
        </pc:spChg>
        <pc:spChg chg="del">
          <ac:chgData name="Mr Willis" userId="2765ca93-7a01-405e-b58d-65350b177009" providerId="ADAL" clId="{ABA94FE9-082D-4A4E-BA05-334BCEAD4944}" dt="2026-06-09T14:37:53.933" v="3689" actId="478"/>
          <ac:spMkLst>
            <pc:docMk/>
            <pc:sldMk cId="2352044" sldId="314"/>
            <ac:spMk id="24" creationId="{BF3D85E4-683B-AC19-103A-CFA2F75D5F79}"/>
          </ac:spMkLst>
        </pc:spChg>
        <pc:spChg chg="del">
          <ac:chgData name="Mr Willis" userId="2765ca93-7a01-405e-b58d-65350b177009" providerId="ADAL" clId="{ABA94FE9-082D-4A4E-BA05-334BCEAD4944}" dt="2026-06-09T14:38:01.114" v="3696" actId="478"/>
          <ac:spMkLst>
            <pc:docMk/>
            <pc:sldMk cId="2352044" sldId="314"/>
            <ac:spMk id="26" creationId="{CA295FD0-4D90-6133-5A6D-BC951B3D0E27}"/>
          </ac:spMkLst>
        </pc:spChg>
        <pc:spChg chg="mod">
          <ac:chgData name="Mr Willis" userId="2765ca93-7a01-405e-b58d-65350b177009" providerId="ADAL" clId="{ABA94FE9-082D-4A4E-BA05-334BCEAD4944}" dt="2026-06-09T14:47:37.361" v="3840" actId="1076"/>
          <ac:spMkLst>
            <pc:docMk/>
            <pc:sldMk cId="2352044" sldId="314"/>
            <ac:spMk id="31" creationId="{EFCFBF98-EADA-038C-3DEC-F9202B070BD9}"/>
          </ac:spMkLst>
        </pc:spChg>
        <pc:spChg chg="mod">
          <ac:chgData name="Mr Willis" userId="2765ca93-7a01-405e-b58d-65350b177009" providerId="ADAL" clId="{ABA94FE9-082D-4A4E-BA05-334BCEAD4944}" dt="2026-06-09T14:47:31.349" v="3837" actId="1076"/>
          <ac:spMkLst>
            <pc:docMk/>
            <pc:sldMk cId="2352044" sldId="314"/>
            <ac:spMk id="32" creationId="{17DF0D39-7B0B-06B1-FD90-841A7A793820}"/>
          </ac:spMkLst>
        </pc:spChg>
        <pc:spChg chg="mod">
          <ac:chgData name="Mr Willis" userId="2765ca93-7a01-405e-b58d-65350b177009" providerId="ADAL" clId="{ABA94FE9-082D-4A4E-BA05-334BCEAD4944}" dt="2026-06-09T14:47:39.625" v="3841" actId="1076"/>
          <ac:spMkLst>
            <pc:docMk/>
            <pc:sldMk cId="2352044" sldId="314"/>
            <ac:spMk id="33" creationId="{09BFE617-4B2C-AA20-40C1-E9AAB256BCA7}"/>
          </ac:spMkLst>
        </pc:spChg>
        <pc:spChg chg="mod">
          <ac:chgData name="Mr Willis" userId="2765ca93-7a01-405e-b58d-65350b177009" providerId="ADAL" clId="{ABA94FE9-082D-4A4E-BA05-334BCEAD4944}" dt="2026-06-09T14:47:41.897" v="3842" actId="1076"/>
          <ac:spMkLst>
            <pc:docMk/>
            <pc:sldMk cId="2352044" sldId="314"/>
            <ac:spMk id="34" creationId="{D41363AB-F89D-2164-FF54-0C88C4A46E78}"/>
          </ac:spMkLst>
        </pc:spChg>
        <pc:spChg chg="del">
          <ac:chgData name="Mr Willis" userId="2765ca93-7a01-405e-b58d-65350b177009" providerId="ADAL" clId="{ABA94FE9-082D-4A4E-BA05-334BCEAD4944}" dt="2026-06-09T14:37:50.258" v="3686" actId="478"/>
          <ac:spMkLst>
            <pc:docMk/>
            <pc:sldMk cId="2352044" sldId="314"/>
            <ac:spMk id="35" creationId="{765F66B4-0F09-983C-6FED-B000FCC35CCA}"/>
          </ac:spMkLst>
        </pc:spChg>
        <pc:spChg chg="del">
          <ac:chgData name="Mr Willis" userId="2765ca93-7a01-405e-b58d-65350b177009" providerId="ADAL" clId="{ABA94FE9-082D-4A4E-BA05-334BCEAD4944}" dt="2026-06-09T14:37:58.065" v="3692" actId="478"/>
          <ac:spMkLst>
            <pc:docMk/>
            <pc:sldMk cId="2352044" sldId="314"/>
            <ac:spMk id="36" creationId="{01CAD50D-1514-0AE2-CBFC-7E04F4F6C0C0}"/>
          </ac:spMkLst>
        </pc:spChg>
        <pc:spChg chg="del">
          <ac:chgData name="Mr Willis" userId="2765ca93-7a01-405e-b58d-65350b177009" providerId="ADAL" clId="{ABA94FE9-082D-4A4E-BA05-334BCEAD4944}" dt="2026-06-09T14:38:12.092" v="3704" actId="478"/>
          <ac:spMkLst>
            <pc:docMk/>
            <pc:sldMk cId="2352044" sldId="314"/>
            <ac:spMk id="37" creationId="{0B0B050D-B9DA-E294-9569-1CB4DE065E17}"/>
          </ac:spMkLst>
        </pc:spChg>
        <pc:spChg chg="del">
          <ac:chgData name="Mr Willis" userId="2765ca93-7a01-405e-b58d-65350b177009" providerId="ADAL" clId="{ABA94FE9-082D-4A4E-BA05-334BCEAD4944}" dt="2026-06-09T14:38:09.825" v="3702" actId="478"/>
          <ac:spMkLst>
            <pc:docMk/>
            <pc:sldMk cId="2352044" sldId="314"/>
            <ac:spMk id="38" creationId="{B6F165B8-7F71-55A5-A983-131B6E35C378}"/>
          </ac:spMkLst>
        </pc:spChg>
        <pc:spChg chg="del">
          <ac:chgData name="Mr Willis" userId="2765ca93-7a01-405e-b58d-65350b177009" providerId="ADAL" clId="{ABA94FE9-082D-4A4E-BA05-334BCEAD4944}" dt="2026-06-09T14:37:52.859" v="3688" actId="478"/>
          <ac:spMkLst>
            <pc:docMk/>
            <pc:sldMk cId="2352044" sldId="314"/>
            <ac:spMk id="39" creationId="{53C9E895-E7CF-93FF-ACD4-B4D976C9FC30}"/>
          </ac:spMkLst>
        </pc:spChg>
        <pc:spChg chg="del">
          <ac:chgData name="Mr Willis" userId="2765ca93-7a01-405e-b58d-65350b177009" providerId="ADAL" clId="{ABA94FE9-082D-4A4E-BA05-334BCEAD4944}" dt="2026-06-09T14:37:59.923" v="3694" actId="478"/>
          <ac:spMkLst>
            <pc:docMk/>
            <pc:sldMk cId="2352044" sldId="314"/>
            <ac:spMk id="40" creationId="{E4561306-13AB-9CD2-37FB-1A7BF9CEC474}"/>
          </ac:spMkLst>
        </pc:spChg>
        <pc:spChg chg="del">
          <ac:chgData name="Mr Willis" userId="2765ca93-7a01-405e-b58d-65350b177009" providerId="ADAL" clId="{ABA94FE9-082D-4A4E-BA05-334BCEAD4944}" dt="2026-06-09T14:37:49.249" v="3685" actId="478"/>
          <ac:spMkLst>
            <pc:docMk/>
            <pc:sldMk cId="2352044" sldId="314"/>
            <ac:spMk id="41" creationId="{570BDB39-5411-95DA-D47B-7EB83BBEEE62}"/>
          </ac:spMkLst>
        </pc:spChg>
        <pc:spChg chg="del">
          <ac:chgData name="Mr Willis" userId="2765ca93-7a01-405e-b58d-65350b177009" providerId="ADAL" clId="{ABA94FE9-082D-4A4E-BA05-334BCEAD4944}" dt="2026-06-09T14:37:57.132" v="3691" actId="478"/>
          <ac:spMkLst>
            <pc:docMk/>
            <pc:sldMk cId="2352044" sldId="314"/>
            <ac:spMk id="42" creationId="{3B8904EA-D366-F544-A13E-A338AB7633B4}"/>
          </ac:spMkLst>
        </pc:spChg>
        <pc:spChg chg="del">
          <ac:chgData name="Mr Willis" userId="2765ca93-7a01-405e-b58d-65350b177009" providerId="ADAL" clId="{ABA94FE9-082D-4A4E-BA05-334BCEAD4944}" dt="2026-06-09T14:38:05.751" v="3701" actId="478"/>
          <ac:spMkLst>
            <pc:docMk/>
            <pc:sldMk cId="2352044" sldId="314"/>
            <ac:spMk id="43" creationId="{BEE2E56D-7169-D3AC-96BD-62B4F9E79D1D}"/>
          </ac:spMkLst>
        </pc:spChg>
        <pc:spChg chg="del">
          <ac:chgData name="Mr Willis" userId="2765ca93-7a01-405e-b58d-65350b177009" providerId="ADAL" clId="{ABA94FE9-082D-4A4E-BA05-334BCEAD4944}" dt="2026-06-09T14:37:51.804" v="3687" actId="478"/>
          <ac:spMkLst>
            <pc:docMk/>
            <pc:sldMk cId="2352044" sldId="314"/>
            <ac:spMk id="44" creationId="{DCACED49-356C-80F7-1245-C053CA672E29}"/>
          </ac:spMkLst>
        </pc:spChg>
        <pc:spChg chg="del">
          <ac:chgData name="Mr Willis" userId="2765ca93-7a01-405e-b58d-65350b177009" providerId="ADAL" clId="{ABA94FE9-082D-4A4E-BA05-334BCEAD4944}" dt="2026-06-09T14:37:58.662" v="3693" actId="478"/>
          <ac:spMkLst>
            <pc:docMk/>
            <pc:sldMk cId="2352044" sldId="314"/>
            <ac:spMk id="45" creationId="{A1A203D7-F4F7-9F15-2062-AD064B23BA89}"/>
          </ac:spMkLst>
        </pc:spChg>
        <pc:spChg chg="del">
          <ac:chgData name="Mr Willis" userId="2765ca93-7a01-405e-b58d-65350b177009" providerId="ADAL" clId="{ABA94FE9-082D-4A4E-BA05-334BCEAD4944}" dt="2026-06-09T14:37:48.074" v="3684" actId="478"/>
          <ac:spMkLst>
            <pc:docMk/>
            <pc:sldMk cId="2352044" sldId="314"/>
            <ac:spMk id="46" creationId="{F361BD7C-2E3D-3DE7-B6EE-B9CD8BD6A5C7}"/>
          </ac:spMkLst>
        </pc:spChg>
        <pc:spChg chg="del">
          <ac:chgData name="Mr Willis" userId="2765ca93-7a01-405e-b58d-65350b177009" providerId="ADAL" clId="{ABA94FE9-082D-4A4E-BA05-334BCEAD4944}" dt="2026-06-09T14:37:55.884" v="3690" actId="478"/>
          <ac:spMkLst>
            <pc:docMk/>
            <pc:sldMk cId="2352044" sldId="314"/>
            <ac:spMk id="47" creationId="{FB233558-559B-9646-C674-F728B065D8AC}"/>
          </ac:spMkLst>
        </pc:spChg>
        <pc:spChg chg="del mod">
          <ac:chgData name="Mr Willis" userId="2765ca93-7a01-405e-b58d-65350b177009" providerId="ADAL" clId="{ABA94FE9-082D-4A4E-BA05-334BCEAD4944}" dt="2026-06-09T14:38:04.542" v="3700" actId="478"/>
          <ac:spMkLst>
            <pc:docMk/>
            <pc:sldMk cId="2352044" sldId="314"/>
            <ac:spMk id="48" creationId="{1EAE1940-A7AC-828D-56CE-DC061712E113}"/>
          </ac:spMkLst>
        </pc:spChg>
        <pc:spChg chg="del">
          <ac:chgData name="Mr Willis" userId="2765ca93-7a01-405e-b58d-65350b177009" providerId="ADAL" clId="{ABA94FE9-082D-4A4E-BA05-334BCEAD4944}" dt="2026-06-09T14:38:09.825" v="3702" actId="478"/>
          <ac:spMkLst>
            <pc:docMk/>
            <pc:sldMk cId="2352044" sldId="314"/>
            <ac:spMk id="49" creationId="{C8DA8D28-542F-6822-6EE1-ADB866A1C618}"/>
          </ac:spMkLst>
        </pc:spChg>
        <pc:spChg chg="del">
          <ac:chgData name="Mr Willis" userId="2765ca93-7a01-405e-b58d-65350b177009" providerId="ADAL" clId="{ABA94FE9-082D-4A4E-BA05-334BCEAD4944}" dt="2026-06-09T14:38:10.649" v="3703" actId="478"/>
          <ac:spMkLst>
            <pc:docMk/>
            <pc:sldMk cId="2352044" sldId="314"/>
            <ac:spMk id="50" creationId="{8E87DA0B-3FD9-12C3-3D71-1A45267CED54}"/>
          </ac:spMkLst>
        </pc:spChg>
        <pc:spChg chg="mod">
          <ac:chgData name="Mr Willis" userId="2765ca93-7a01-405e-b58d-65350b177009" providerId="ADAL" clId="{ABA94FE9-082D-4A4E-BA05-334BCEAD4944}" dt="2026-06-09T14:44:40.024" v="3766" actId="1076"/>
          <ac:spMkLst>
            <pc:docMk/>
            <pc:sldMk cId="2352044" sldId="314"/>
            <ac:spMk id="53" creationId="{B3ABC925-8CEA-06EE-CA78-7D0EA524B264}"/>
          </ac:spMkLst>
        </pc:spChg>
        <pc:graphicFrameChg chg="mod modGraphic">
          <ac:chgData name="Mr Willis" userId="2765ca93-7a01-405e-b58d-65350b177009" providerId="ADAL" clId="{ABA94FE9-082D-4A4E-BA05-334BCEAD4944}" dt="2026-06-09T14:47:34.641" v="3839" actId="20577"/>
          <ac:graphicFrameMkLst>
            <pc:docMk/>
            <pc:sldMk cId="2352044" sldId="314"/>
            <ac:graphicFrameMk id="4" creationId="{F530B38F-E48B-8357-743A-5E981051BE63}"/>
          </ac:graphicFrameMkLst>
        </pc:graphicFrameChg>
      </pc:sldChg>
    </pc:docChg>
  </pc:docChgLst>
  <pc:docChgLst>
    <pc:chgData name="Mr Willis" userId="2765ca93-7a01-405e-b58d-65350b177009" providerId="ADAL" clId="{BC81A39D-E8D0-476B-903C-B864F54DC9E5}"/>
    <pc:docChg chg="undo custSel addSld delSld modSld">
      <pc:chgData name="Mr Willis" userId="2765ca93-7a01-405e-b58d-65350b177009" providerId="ADAL" clId="{BC81A39D-E8D0-476B-903C-B864F54DC9E5}" dt="2026-06-09T12:05:00.652" v="897" actId="14100"/>
      <pc:docMkLst>
        <pc:docMk/>
      </pc:docMkLst>
      <pc:sldChg chg="modSp mod">
        <pc:chgData name="Mr Willis" userId="2765ca93-7a01-405e-b58d-65350b177009" providerId="ADAL" clId="{BC81A39D-E8D0-476B-903C-B864F54DC9E5}" dt="2026-06-09T11:06:12.917" v="21" actId="20577"/>
        <pc:sldMkLst>
          <pc:docMk/>
          <pc:sldMk cId="3574939770" sldId="256"/>
        </pc:sldMkLst>
        <pc:spChg chg="mod">
          <ac:chgData name="Mr Willis" userId="2765ca93-7a01-405e-b58d-65350b177009" providerId="ADAL" clId="{BC81A39D-E8D0-476B-903C-B864F54DC9E5}" dt="2026-06-09T11:06:12.917" v="21" actId="20577"/>
          <ac:spMkLst>
            <pc:docMk/>
            <pc:sldMk cId="3574939770" sldId="256"/>
            <ac:spMk id="2" creationId="{00000000-0000-0000-0000-000000000000}"/>
          </ac:spMkLst>
        </pc:spChg>
      </pc:sldChg>
      <pc:sldChg chg="addSp modSp add mod modAnim chgLayout">
        <pc:chgData name="Mr Willis" userId="2765ca93-7a01-405e-b58d-65350b177009" providerId="ADAL" clId="{BC81A39D-E8D0-476B-903C-B864F54DC9E5}" dt="2026-06-09T12:05:00.652" v="897" actId="14100"/>
        <pc:sldMkLst>
          <pc:docMk/>
          <pc:sldMk cId="2339732950" sldId="260"/>
        </pc:sldMkLst>
        <pc:spChg chg="mod ord">
          <ac:chgData name="Mr Willis" userId="2765ca93-7a01-405e-b58d-65350b177009" providerId="ADAL" clId="{BC81A39D-E8D0-476B-903C-B864F54DC9E5}" dt="2026-06-09T11:22:15.367" v="738" actId="20577"/>
          <ac:spMkLst>
            <pc:docMk/>
            <pc:sldMk cId="2339732950" sldId="260"/>
            <ac:spMk id="2" creationId="{039C0D57-56DA-E400-BF21-A92D4DEF3D6D}"/>
          </ac:spMkLst>
        </pc:spChg>
        <pc:spChg chg="mod">
          <ac:chgData name="Mr Willis" userId="2765ca93-7a01-405e-b58d-65350b177009" providerId="ADAL" clId="{BC81A39D-E8D0-476B-903C-B864F54DC9E5}" dt="2026-06-09T11:38:07.682" v="853" actId="207"/>
          <ac:spMkLst>
            <pc:docMk/>
            <pc:sldMk cId="2339732950" sldId="260"/>
            <ac:spMk id="3" creationId="{F8346911-367E-7021-2A77-0BF4737643A9}"/>
          </ac:spMkLst>
        </pc:spChg>
        <pc:spChg chg="mod">
          <ac:chgData name="Mr Willis" userId="2765ca93-7a01-405e-b58d-65350b177009" providerId="ADAL" clId="{BC81A39D-E8D0-476B-903C-B864F54DC9E5}" dt="2026-06-09T11:38:35.391" v="858" actId="1076"/>
          <ac:spMkLst>
            <pc:docMk/>
            <pc:sldMk cId="2339732950" sldId="260"/>
            <ac:spMk id="5" creationId="{69FDC1D8-CA9D-8673-635C-5BDB86FCFAAC}"/>
          </ac:spMkLst>
        </pc:spChg>
        <pc:spChg chg="add mod ord">
          <ac:chgData name="Mr Willis" userId="2765ca93-7a01-405e-b58d-65350b177009" providerId="ADAL" clId="{BC81A39D-E8D0-476B-903C-B864F54DC9E5}" dt="2026-06-09T11:21:57.807" v="703" actId="700"/>
          <ac:spMkLst>
            <pc:docMk/>
            <pc:sldMk cId="2339732950" sldId="260"/>
            <ac:spMk id="6" creationId="{AD8E92CA-1C6D-2230-4CC5-57F9E57C4425}"/>
          </ac:spMkLst>
        </pc:spChg>
        <pc:spChg chg="mod">
          <ac:chgData name="Mr Willis" userId="2765ca93-7a01-405e-b58d-65350b177009" providerId="ADAL" clId="{BC81A39D-E8D0-476B-903C-B864F54DC9E5}" dt="2026-06-09T11:38:07.682" v="853" actId="207"/>
          <ac:spMkLst>
            <pc:docMk/>
            <pc:sldMk cId="2339732950" sldId="260"/>
            <ac:spMk id="8" creationId="{75FFC5F3-A7B8-6807-0D3D-A89F5B4C0DB8}"/>
          </ac:spMkLst>
        </pc:spChg>
        <pc:spChg chg="mod">
          <ac:chgData name="Mr Willis" userId="2765ca93-7a01-405e-b58d-65350b177009" providerId="ADAL" clId="{BC81A39D-E8D0-476B-903C-B864F54DC9E5}" dt="2026-06-09T11:38:07.682" v="853" actId="207"/>
          <ac:spMkLst>
            <pc:docMk/>
            <pc:sldMk cId="2339732950" sldId="260"/>
            <ac:spMk id="9" creationId="{658BBF39-9D18-B24E-6224-9B170A00EF46}"/>
          </ac:spMkLst>
        </pc:spChg>
        <pc:spChg chg="mod">
          <ac:chgData name="Mr Willis" userId="2765ca93-7a01-405e-b58d-65350b177009" providerId="ADAL" clId="{BC81A39D-E8D0-476B-903C-B864F54DC9E5}" dt="2026-06-09T11:38:44.729" v="862" actId="1076"/>
          <ac:spMkLst>
            <pc:docMk/>
            <pc:sldMk cId="2339732950" sldId="260"/>
            <ac:spMk id="10" creationId="{FF497ABE-D42D-41BF-E0A4-620E40D2B37A}"/>
          </ac:spMkLst>
        </pc:spChg>
        <pc:spChg chg="mod">
          <ac:chgData name="Mr Willis" userId="2765ca93-7a01-405e-b58d-65350b177009" providerId="ADAL" clId="{BC81A39D-E8D0-476B-903C-B864F54DC9E5}" dt="2026-06-09T11:38:07.682" v="853" actId="207"/>
          <ac:spMkLst>
            <pc:docMk/>
            <pc:sldMk cId="2339732950" sldId="260"/>
            <ac:spMk id="11" creationId="{6DF5CAA3-C3CA-C58D-27C3-7B216E8BB23D}"/>
          </ac:spMkLst>
        </pc:spChg>
        <pc:spChg chg="mod">
          <ac:chgData name="Mr Willis" userId="2765ca93-7a01-405e-b58d-65350b177009" providerId="ADAL" clId="{BC81A39D-E8D0-476B-903C-B864F54DC9E5}" dt="2026-06-09T11:24:03.333" v="764" actId="1076"/>
          <ac:spMkLst>
            <pc:docMk/>
            <pc:sldMk cId="2339732950" sldId="260"/>
            <ac:spMk id="12" creationId="{93B4FCD2-CB41-9974-B3CE-24671A85EED8}"/>
          </ac:spMkLst>
        </pc:spChg>
        <pc:spChg chg="mod">
          <ac:chgData name="Mr Willis" userId="2765ca93-7a01-405e-b58d-65350b177009" providerId="ADAL" clId="{BC81A39D-E8D0-476B-903C-B864F54DC9E5}" dt="2026-06-09T11:33:46.604" v="846" actId="1076"/>
          <ac:spMkLst>
            <pc:docMk/>
            <pc:sldMk cId="2339732950" sldId="260"/>
            <ac:spMk id="13" creationId="{8BAF9761-7DA6-3577-EC6D-017B87B2BF48}"/>
          </ac:spMkLst>
        </pc:spChg>
        <pc:spChg chg="mod">
          <ac:chgData name="Mr Willis" userId="2765ca93-7a01-405e-b58d-65350b177009" providerId="ADAL" clId="{BC81A39D-E8D0-476B-903C-B864F54DC9E5}" dt="2026-06-09T11:27:56.917" v="813" actId="1076"/>
          <ac:spMkLst>
            <pc:docMk/>
            <pc:sldMk cId="2339732950" sldId="260"/>
            <ac:spMk id="14" creationId="{0C2DA9A5-8B04-27E2-C6A9-F1031B19F98C}"/>
          </ac:spMkLst>
        </pc:spChg>
        <pc:spChg chg="mod">
          <ac:chgData name="Mr Willis" userId="2765ca93-7a01-405e-b58d-65350b177009" providerId="ADAL" clId="{BC81A39D-E8D0-476B-903C-B864F54DC9E5}" dt="2026-06-09T11:39:29.651" v="868" actId="1076"/>
          <ac:spMkLst>
            <pc:docMk/>
            <pc:sldMk cId="2339732950" sldId="260"/>
            <ac:spMk id="15" creationId="{A17CC958-8301-06A7-85AB-2B9BA66821E1}"/>
          </ac:spMkLst>
        </pc:spChg>
        <pc:spChg chg="mod">
          <ac:chgData name="Mr Willis" userId="2765ca93-7a01-405e-b58d-65350b177009" providerId="ADAL" clId="{BC81A39D-E8D0-476B-903C-B864F54DC9E5}" dt="2026-06-09T11:33:46.604" v="846" actId="1076"/>
          <ac:spMkLst>
            <pc:docMk/>
            <pc:sldMk cId="2339732950" sldId="260"/>
            <ac:spMk id="16" creationId="{6B5F47AD-68B3-EF62-3C82-F411A756E90A}"/>
          </ac:spMkLst>
        </pc:spChg>
        <pc:spChg chg="mod">
          <ac:chgData name="Mr Willis" userId="2765ca93-7a01-405e-b58d-65350b177009" providerId="ADAL" clId="{BC81A39D-E8D0-476B-903C-B864F54DC9E5}" dt="2026-06-09T11:27:48.018" v="811" actId="1076"/>
          <ac:spMkLst>
            <pc:docMk/>
            <pc:sldMk cId="2339732950" sldId="260"/>
            <ac:spMk id="17" creationId="{97BBB2D2-7745-96F2-7B81-CC53BC25CC83}"/>
          </ac:spMkLst>
        </pc:spChg>
        <pc:spChg chg="mod">
          <ac:chgData name="Mr Willis" userId="2765ca93-7a01-405e-b58d-65350b177009" providerId="ADAL" clId="{BC81A39D-E8D0-476B-903C-B864F54DC9E5}" dt="2026-06-09T11:39:22.674" v="866" actId="1076"/>
          <ac:spMkLst>
            <pc:docMk/>
            <pc:sldMk cId="2339732950" sldId="260"/>
            <ac:spMk id="18" creationId="{8E77256C-D73D-6479-6920-2DBDA52FEFCF}"/>
          </ac:spMkLst>
        </pc:spChg>
        <pc:spChg chg="mod">
          <ac:chgData name="Mr Willis" userId="2765ca93-7a01-405e-b58d-65350b177009" providerId="ADAL" clId="{BC81A39D-E8D0-476B-903C-B864F54DC9E5}" dt="2026-06-09T12:05:00.652" v="897" actId="14100"/>
          <ac:spMkLst>
            <pc:docMk/>
            <pc:sldMk cId="2339732950" sldId="260"/>
            <ac:spMk id="19" creationId="{18647922-D655-D53D-5673-34EFA9DA7A38}"/>
          </ac:spMkLst>
        </pc:spChg>
        <pc:spChg chg="mod">
          <ac:chgData name="Mr Willis" userId="2765ca93-7a01-405e-b58d-65350b177009" providerId="ADAL" clId="{BC81A39D-E8D0-476B-903C-B864F54DC9E5}" dt="2026-06-09T11:28:05.411" v="815" actId="1076"/>
          <ac:spMkLst>
            <pc:docMk/>
            <pc:sldMk cId="2339732950" sldId="260"/>
            <ac:spMk id="20" creationId="{C8DE7C41-A932-D1F9-5561-D16ADA27EB6E}"/>
          </ac:spMkLst>
        </pc:spChg>
        <pc:spChg chg="mod ord">
          <ac:chgData name="Mr Willis" userId="2765ca93-7a01-405e-b58d-65350b177009" providerId="ADAL" clId="{BC81A39D-E8D0-476B-903C-B864F54DC9E5}" dt="2026-06-09T11:36:58.041" v="851" actId="207"/>
          <ac:spMkLst>
            <pc:docMk/>
            <pc:sldMk cId="2339732950" sldId="260"/>
            <ac:spMk id="21" creationId="{7FAAFD40-FDEC-0DF8-1D77-0867A6F7A9EE}"/>
          </ac:spMkLst>
        </pc:spChg>
        <pc:spChg chg="mod ord">
          <ac:chgData name="Mr Willis" userId="2765ca93-7a01-405e-b58d-65350b177009" providerId="ADAL" clId="{BC81A39D-E8D0-476B-903C-B864F54DC9E5}" dt="2026-06-09T11:36:58.041" v="851" actId="207"/>
          <ac:spMkLst>
            <pc:docMk/>
            <pc:sldMk cId="2339732950" sldId="260"/>
            <ac:spMk id="22" creationId="{1B032E44-73B7-2827-4DC6-250645AA53FF}"/>
          </ac:spMkLst>
        </pc:spChg>
        <pc:spChg chg="mod ord">
          <ac:chgData name="Mr Willis" userId="2765ca93-7a01-405e-b58d-65350b177009" providerId="ADAL" clId="{BC81A39D-E8D0-476B-903C-B864F54DC9E5}" dt="2026-06-09T11:36:58.041" v="851" actId="207"/>
          <ac:spMkLst>
            <pc:docMk/>
            <pc:sldMk cId="2339732950" sldId="260"/>
            <ac:spMk id="23" creationId="{85AD036C-E45D-64E1-56F9-86C4D0ED072B}"/>
          </ac:spMkLst>
        </pc:spChg>
        <pc:spChg chg="mod">
          <ac:chgData name="Mr Willis" userId="2765ca93-7a01-405e-b58d-65350b177009" providerId="ADAL" clId="{BC81A39D-E8D0-476B-903C-B864F54DC9E5}" dt="2026-06-09T11:33:52.115" v="848" actId="1076"/>
          <ac:spMkLst>
            <pc:docMk/>
            <pc:sldMk cId="2339732950" sldId="260"/>
            <ac:spMk id="24" creationId="{083F4CD2-325E-54C0-6FB3-1E986354E87B}"/>
          </ac:spMkLst>
        </pc:spChg>
        <pc:spChg chg="mod">
          <ac:chgData name="Mr Willis" userId="2765ca93-7a01-405e-b58d-65350b177009" providerId="ADAL" clId="{BC81A39D-E8D0-476B-903C-B864F54DC9E5}" dt="2026-06-09T11:33:46.604" v="846" actId="1076"/>
          <ac:spMkLst>
            <pc:docMk/>
            <pc:sldMk cId="2339732950" sldId="260"/>
            <ac:spMk id="25" creationId="{C5947A6F-069A-78ED-3C1E-1173B90C196D}"/>
          </ac:spMkLst>
        </pc:spChg>
        <pc:spChg chg="mod">
          <ac:chgData name="Mr Willis" userId="2765ca93-7a01-405e-b58d-65350b177009" providerId="ADAL" clId="{BC81A39D-E8D0-476B-903C-B864F54DC9E5}" dt="2026-06-09T11:55:59.313" v="873" actId="14861"/>
          <ac:spMkLst>
            <pc:docMk/>
            <pc:sldMk cId="2339732950" sldId="260"/>
            <ac:spMk id="26" creationId="{300FC8D8-25EF-432F-214F-142F0F7DC011}"/>
          </ac:spMkLst>
        </pc:spChg>
        <pc:spChg chg="mod">
          <ac:chgData name="Mr Willis" userId="2765ca93-7a01-405e-b58d-65350b177009" providerId="ADAL" clId="{BC81A39D-E8D0-476B-903C-B864F54DC9E5}" dt="2026-06-09T11:33:49.117" v="847" actId="1076"/>
          <ac:spMkLst>
            <pc:docMk/>
            <pc:sldMk cId="2339732950" sldId="260"/>
            <ac:spMk id="27" creationId="{3BB8E2EA-7901-C6FE-D865-6FDFBF32AFA9}"/>
          </ac:spMkLst>
        </pc:spChg>
        <pc:spChg chg="mod">
          <ac:chgData name="Mr Willis" userId="2765ca93-7a01-405e-b58d-65350b177009" providerId="ADAL" clId="{BC81A39D-E8D0-476B-903C-B864F54DC9E5}" dt="2026-06-09T11:28:16.224" v="817" actId="1076"/>
          <ac:spMkLst>
            <pc:docMk/>
            <pc:sldMk cId="2339732950" sldId="260"/>
            <ac:spMk id="28" creationId="{8A3C5919-046F-FE80-5EE5-62903ECF4982}"/>
          </ac:spMkLst>
        </pc:spChg>
        <pc:graphicFrameChg chg="mod modGraphic">
          <ac:chgData name="Mr Willis" userId="2765ca93-7a01-405e-b58d-65350b177009" providerId="ADAL" clId="{BC81A39D-E8D0-476B-903C-B864F54DC9E5}" dt="2026-06-09T11:37:59.151" v="852" actId="207"/>
          <ac:graphicFrameMkLst>
            <pc:docMk/>
            <pc:sldMk cId="2339732950" sldId="260"/>
            <ac:graphicFrameMk id="4" creationId="{69C4E587-6B1E-B5DD-5A38-94DF0C9C559C}"/>
          </ac:graphicFrameMkLst>
        </pc:graphicFrameChg>
      </pc:sldChg>
      <pc:sldChg chg="modSp mod">
        <pc:chgData name="Mr Willis" userId="2765ca93-7a01-405e-b58d-65350b177009" providerId="ADAL" clId="{BC81A39D-E8D0-476B-903C-B864F54DC9E5}" dt="2026-06-09T11:59:05.260" v="896" actId="20577"/>
        <pc:sldMkLst>
          <pc:docMk/>
          <pc:sldMk cId="1300434218" sldId="294"/>
        </pc:sldMkLst>
        <pc:spChg chg="mod">
          <ac:chgData name="Mr Willis" userId="2765ca93-7a01-405e-b58d-65350b177009" providerId="ADAL" clId="{BC81A39D-E8D0-476B-903C-B864F54DC9E5}" dt="2026-06-09T11:58:43.084" v="889" actId="20577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BC81A39D-E8D0-476B-903C-B864F54DC9E5}" dt="2026-06-09T11:59:05.260" v="896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modSp mod">
        <pc:chgData name="Mr Willis" userId="2765ca93-7a01-405e-b58d-65350b177009" providerId="ADAL" clId="{BC81A39D-E8D0-476B-903C-B864F54DC9E5}" dt="2026-06-09T11:06:07.651" v="15" actId="20577"/>
        <pc:sldMkLst>
          <pc:docMk/>
          <pc:sldMk cId="2379923658" sldId="297"/>
        </pc:sldMkLst>
        <pc:spChg chg="mod">
          <ac:chgData name="Mr Willis" userId="2765ca93-7a01-405e-b58d-65350b177009" providerId="ADAL" clId="{BC81A39D-E8D0-476B-903C-B864F54DC9E5}" dt="2026-06-09T11:06:07.651" v="15" actId="20577"/>
          <ac:spMkLst>
            <pc:docMk/>
            <pc:sldMk cId="2379923658" sldId="297"/>
            <ac:spMk id="16" creationId="{4D834180-4EC3-ED27-81DD-F2D41613F673}"/>
          </ac:spMkLst>
        </pc:spChg>
      </pc:sldChg>
      <pc:sldChg chg="modSp mod">
        <pc:chgData name="Mr Willis" userId="2765ca93-7a01-405e-b58d-65350b177009" providerId="ADAL" clId="{BC81A39D-E8D0-476B-903C-B864F54DC9E5}" dt="2026-06-09T11:33:14.706" v="845" actId="1076"/>
        <pc:sldMkLst>
          <pc:docMk/>
          <pc:sldMk cId="2077748965" sldId="299"/>
        </pc:sldMkLst>
        <pc:spChg chg="mod">
          <ac:chgData name="Mr Willis" userId="2765ca93-7a01-405e-b58d-65350b177009" providerId="ADAL" clId="{BC81A39D-E8D0-476B-903C-B864F54DC9E5}" dt="2026-06-09T11:08:17.046" v="188" actId="20577"/>
          <ac:spMkLst>
            <pc:docMk/>
            <pc:sldMk cId="2077748965" sldId="299"/>
            <ac:spMk id="4" creationId="{2F652ADE-0CB3-62AE-0846-CB51D5A90A09}"/>
          </ac:spMkLst>
        </pc:spChg>
        <pc:spChg chg="mod">
          <ac:chgData name="Mr Willis" userId="2765ca93-7a01-405e-b58d-65350b177009" providerId="ADAL" clId="{BC81A39D-E8D0-476B-903C-B864F54DC9E5}" dt="2026-06-09T11:08:07.552" v="186" actId="20577"/>
          <ac:spMkLst>
            <pc:docMk/>
            <pc:sldMk cId="2077748965" sldId="299"/>
            <ac:spMk id="8" creationId="{6AF3DFC9-0B22-C704-1103-D509371D271D}"/>
          </ac:spMkLst>
        </pc:spChg>
        <pc:picChg chg="mod modCrop">
          <ac:chgData name="Mr Willis" userId="2765ca93-7a01-405e-b58d-65350b177009" providerId="ADAL" clId="{BC81A39D-E8D0-476B-903C-B864F54DC9E5}" dt="2026-06-09T11:33:14.706" v="845" actId="1076"/>
          <ac:picMkLst>
            <pc:docMk/>
            <pc:sldMk cId="2077748965" sldId="299"/>
            <ac:picMk id="3" creationId="{63AC3FF5-1EF4-74AB-8F2F-37F8534AA7AE}"/>
          </ac:picMkLst>
        </pc:picChg>
      </pc:sldChg>
      <pc:sldChg chg="del">
        <pc:chgData name="Mr Willis" userId="2765ca93-7a01-405e-b58d-65350b177009" providerId="ADAL" clId="{BC81A39D-E8D0-476B-903C-B864F54DC9E5}" dt="2026-06-09T11:58:30.425" v="881" actId="47"/>
        <pc:sldMkLst>
          <pc:docMk/>
          <pc:sldMk cId="198873888" sldId="302"/>
        </pc:sldMkLst>
      </pc:sldChg>
      <pc:sldChg chg="del">
        <pc:chgData name="Mr Willis" userId="2765ca93-7a01-405e-b58d-65350b177009" providerId="ADAL" clId="{BC81A39D-E8D0-476B-903C-B864F54DC9E5}" dt="2026-06-09T11:58:31.330" v="882" actId="47"/>
        <pc:sldMkLst>
          <pc:docMk/>
          <pc:sldMk cId="1442657958" sldId="303"/>
        </pc:sldMkLst>
      </pc:sldChg>
      <pc:sldChg chg="del">
        <pc:chgData name="Mr Willis" userId="2765ca93-7a01-405e-b58d-65350b177009" providerId="ADAL" clId="{BC81A39D-E8D0-476B-903C-B864F54DC9E5}" dt="2026-06-09T11:58:32.700" v="883" actId="47"/>
        <pc:sldMkLst>
          <pc:docMk/>
          <pc:sldMk cId="4247844360" sldId="304"/>
        </pc:sldMkLst>
      </pc:sldChg>
      <pc:sldChg chg="del">
        <pc:chgData name="Mr Willis" userId="2765ca93-7a01-405e-b58d-65350b177009" providerId="ADAL" clId="{BC81A39D-E8D0-476B-903C-B864F54DC9E5}" dt="2026-06-09T11:58:33.383" v="884" actId="47"/>
        <pc:sldMkLst>
          <pc:docMk/>
          <pc:sldMk cId="3806316556" sldId="305"/>
        </pc:sldMkLst>
      </pc:sldChg>
      <pc:sldChg chg="del">
        <pc:chgData name="Mr Willis" userId="2765ca93-7a01-405e-b58d-65350b177009" providerId="ADAL" clId="{BC81A39D-E8D0-476B-903C-B864F54DC9E5}" dt="2026-06-09T11:58:34.537" v="885" actId="47"/>
        <pc:sldMkLst>
          <pc:docMk/>
          <pc:sldMk cId="3579999537" sldId="306"/>
        </pc:sldMkLst>
      </pc:sldChg>
      <pc:sldChg chg="modSp modAnim">
        <pc:chgData name="Mr Willis" userId="2765ca93-7a01-405e-b58d-65350b177009" providerId="ADAL" clId="{BC81A39D-E8D0-476B-903C-B864F54DC9E5}" dt="2026-06-09T11:07:25.803" v="156" actId="20577"/>
        <pc:sldMkLst>
          <pc:docMk/>
          <pc:sldMk cId="2421717388" sldId="308"/>
        </pc:sldMkLst>
        <pc:spChg chg="mod">
          <ac:chgData name="Mr Willis" userId="2765ca93-7a01-405e-b58d-65350b177009" providerId="ADAL" clId="{BC81A39D-E8D0-476B-903C-B864F54DC9E5}" dt="2026-06-09T11:07:25.803" v="156" actId="20577"/>
          <ac:spMkLst>
            <pc:docMk/>
            <pc:sldMk cId="2421717388" sldId="308"/>
            <ac:spMk id="4" creationId="{A8C40261-D742-B682-1A0A-92044F0FAEB6}"/>
          </ac:spMkLst>
        </pc:spChg>
      </pc:sldChg>
      <pc:sldChg chg="del">
        <pc:chgData name="Mr Willis" userId="2765ca93-7a01-405e-b58d-65350b177009" providerId="ADAL" clId="{BC81A39D-E8D0-476B-903C-B864F54DC9E5}" dt="2026-06-09T11:58:29.464" v="880" actId="47"/>
        <pc:sldMkLst>
          <pc:docMk/>
          <pc:sldMk cId="1194574909" sldId="309"/>
        </pc:sldMkLst>
      </pc:sldChg>
      <pc:sldChg chg="del">
        <pc:chgData name="Mr Willis" userId="2765ca93-7a01-405e-b58d-65350b177009" providerId="ADAL" clId="{BC81A39D-E8D0-476B-903C-B864F54DC9E5}" dt="2026-06-09T11:58:35.312" v="886" actId="47"/>
        <pc:sldMkLst>
          <pc:docMk/>
          <pc:sldMk cId="3114379585" sldId="310"/>
        </pc:sldMkLst>
      </pc:sldChg>
      <pc:sldChg chg="addSp delSp modSp add mod addAnim delAnim modAnim">
        <pc:chgData name="Mr Willis" userId="2765ca93-7a01-405e-b58d-65350b177009" providerId="ADAL" clId="{BC81A39D-E8D0-476B-903C-B864F54DC9E5}" dt="2026-06-09T11:57:28.562" v="879" actId="14100"/>
        <pc:sldMkLst>
          <pc:docMk/>
          <pc:sldMk cId="2566399840" sldId="311"/>
        </pc:sldMkLst>
        <pc:spChg chg="mod">
          <ac:chgData name="Mr Willis" userId="2765ca93-7a01-405e-b58d-65350b177009" providerId="ADAL" clId="{BC81A39D-E8D0-476B-903C-B864F54DC9E5}" dt="2026-06-09T11:10:25.053" v="204" actId="20577"/>
          <ac:spMkLst>
            <pc:docMk/>
            <pc:sldMk cId="2566399840" sldId="311"/>
            <ac:spMk id="2" creationId="{8968F277-CB74-EF12-2B23-A16630342F81}"/>
          </ac:spMkLst>
        </pc:spChg>
        <pc:spChg chg="del">
          <ac:chgData name="Mr Willis" userId="2765ca93-7a01-405e-b58d-65350b177009" providerId="ADAL" clId="{BC81A39D-E8D0-476B-903C-B864F54DC9E5}" dt="2026-06-09T11:10:44.825" v="208" actId="478"/>
          <ac:spMkLst>
            <pc:docMk/>
            <pc:sldMk cId="2566399840" sldId="311"/>
            <ac:spMk id="20" creationId="{CBFEF009-082C-A0B5-2B9B-3C278C4D9775}"/>
          </ac:spMkLst>
        </pc:spChg>
        <pc:spChg chg="del">
          <ac:chgData name="Mr Willis" userId="2765ca93-7a01-405e-b58d-65350b177009" providerId="ADAL" clId="{BC81A39D-E8D0-476B-903C-B864F54DC9E5}" dt="2026-06-09T11:10:44.825" v="208" actId="478"/>
          <ac:spMkLst>
            <pc:docMk/>
            <pc:sldMk cId="2566399840" sldId="311"/>
            <ac:spMk id="21" creationId="{D01A9BD8-4777-B120-5E58-CD580F08BBE7}"/>
          </ac:spMkLst>
        </pc:spChg>
        <pc:spChg chg="del">
          <ac:chgData name="Mr Willis" userId="2765ca93-7a01-405e-b58d-65350b177009" providerId="ADAL" clId="{BC81A39D-E8D0-476B-903C-B864F54DC9E5}" dt="2026-06-09T11:10:41.997" v="207" actId="478"/>
          <ac:spMkLst>
            <pc:docMk/>
            <pc:sldMk cId="2566399840" sldId="311"/>
            <ac:spMk id="22" creationId="{C32942A0-E7C9-9450-FAD1-0A760815202E}"/>
          </ac:spMkLst>
        </pc:spChg>
        <pc:spChg chg="del">
          <ac:chgData name="Mr Willis" userId="2765ca93-7a01-405e-b58d-65350b177009" providerId="ADAL" clId="{BC81A39D-E8D0-476B-903C-B864F54DC9E5}" dt="2026-06-09T11:10:36.954" v="206" actId="478"/>
          <ac:spMkLst>
            <pc:docMk/>
            <pc:sldMk cId="2566399840" sldId="311"/>
            <ac:spMk id="23" creationId="{CF14B8B7-680D-8F6D-1C4E-F9A0B9E4BA30}"/>
          </ac:spMkLst>
        </pc:spChg>
        <pc:spChg chg="del">
          <ac:chgData name="Mr Willis" userId="2765ca93-7a01-405e-b58d-65350b177009" providerId="ADAL" clId="{BC81A39D-E8D0-476B-903C-B864F54DC9E5}" dt="2026-06-09T11:10:36.954" v="206" actId="478"/>
          <ac:spMkLst>
            <pc:docMk/>
            <pc:sldMk cId="2566399840" sldId="311"/>
            <ac:spMk id="24" creationId="{B51DB69F-642E-A578-21F1-4B2FB604334D}"/>
          </ac:spMkLst>
        </pc:spChg>
        <pc:spChg chg="del">
          <ac:chgData name="Mr Willis" userId="2765ca93-7a01-405e-b58d-65350b177009" providerId="ADAL" clId="{BC81A39D-E8D0-476B-903C-B864F54DC9E5}" dt="2026-06-09T11:10:36.954" v="206" actId="478"/>
          <ac:spMkLst>
            <pc:docMk/>
            <pc:sldMk cId="2566399840" sldId="311"/>
            <ac:spMk id="25" creationId="{9E8D99F4-4540-A796-1D09-CA46D14698AF}"/>
          </ac:spMkLst>
        </pc:spChg>
        <pc:spChg chg="del">
          <ac:chgData name="Mr Willis" userId="2765ca93-7a01-405e-b58d-65350b177009" providerId="ADAL" clId="{BC81A39D-E8D0-476B-903C-B864F54DC9E5}" dt="2026-06-09T11:10:41.997" v="207" actId="478"/>
          <ac:spMkLst>
            <pc:docMk/>
            <pc:sldMk cId="2566399840" sldId="311"/>
            <ac:spMk id="26" creationId="{8A42E8D3-6409-604E-250D-C0E01D240132}"/>
          </ac:spMkLst>
        </pc:spChg>
        <pc:spChg chg="del">
          <ac:chgData name="Mr Willis" userId="2765ca93-7a01-405e-b58d-65350b177009" providerId="ADAL" clId="{BC81A39D-E8D0-476B-903C-B864F54DC9E5}" dt="2026-06-09T11:10:36.954" v="206" actId="478"/>
          <ac:spMkLst>
            <pc:docMk/>
            <pc:sldMk cId="2566399840" sldId="311"/>
            <ac:spMk id="27" creationId="{6C163B25-F04D-4DD0-D9A8-0597EB796F36}"/>
          </ac:spMkLst>
        </pc:spChg>
        <pc:spChg chg="del">
          <ac:chgData name="Mr Willis" userId="2765ca93-7a01-405e-b58d-65350b177009" providerId="ADAL" clId="{BC81A39D-E8D0-476B-903C-B864F54DC9E5}" dt="2026-06-09T11:10:36.954" v="206" actId="478"/>
          <ac:spMkLst>
            <pc:docMk/>
            <pc:sldMk cId="2566399840" sldId="311"/>
            <ac:spMk id="28" creationId="{2884E5D4-E417-52B1-DB2F-D6251021AD38}"/>
          </ac:spMkLst>
        </pc:spChg>
        <pc:spChg chg="del">
          <ac:chgData name="Mr Willis" userId="2765ca93-7a01-405e-b58d-65350b177009" providerId="ADAL" clId="{BC81A39D-E8D0-476B-903C-B864F54DC9E5}" dt="2026-06-09T11:10:36.954" v="206" actId="478"/>
          <ac:spMkLst>
            <pc:docMk/>
            <pc:sldMk cId="2566399840" sldId="311"/>
            <ac:spMk id="29" creationId="{9DEA47C5-40C5-D2FA-7E9E-F8DB4E9C023B}"/>
          </ac:spMkLst>
        </pc:spChg>
        <pc:spChg chg="add mod">
          <ac:chgData name="Mr Willis" userId="2765ca93-7a01-405e-b58d-65350b177009" providerId="ADAL" clId="{BC81A39D-E8D0-476B-903C-B864F54DC9E5}" dt="2026-06-09T11:19:08.127" v="616" actId="1076"/>
          <ac:spMkLst>
            <pc:docMk/>
            <pc:sldMk cId="2566399840" sldId="311"/>
            <ac:spMk id="30" creationId="{140EFFBD-8F84-133F-83CA-9C99D34AEE84}"/>
          </ac:spMkLst>
        </pc:spChg>
        <pc:spChg chg="add mod">
          <ac:chgData name="Mr Willis" userId="2765ca93-7a01-405e-b58d-65350b177009" providerId="ADAL" clId="{BC81A39D-E8D0-476B-903C-B864F54DC9E5}" dt="2026-06-09T11:19:05.277" v="615" actId="1076"/>
          <ac:spMkLst>
            <pc:docMk/>
            <pc:sldMk cId="2566399840" sldId="311"/>
            <ac:spMk id="31" creationId="{4D548647-2EB4-024F-61C2-ABFC10519ECC}"/>
          </ac:spMkLst>
        </pc:spChg>
        <pc:spChg chg="add mod">
          <ac:chgData name="Mr Willis" userId="2765ca93-7a01-405e-b58d-65350b177009" providerId="ADAL" clId="{BC81A39D-E8D0-476B-903C-B864F54DC9E5}" dt="2026-06-09T11:57:28.562" v="879" actId="14100"/>
          <ac:spMkLst>
            <pc:docMk/>
            <pc:sldMk cId="2566399840" sldId="311"/>
            <ac:spMk id="32" creationId="{65C9A568-C4A6-447B-8B95-94A3B3397F0D}"/>
          </ac:spMkLst>
        </pc:spChg>
        <pc:spChg chg="add mod">
          <ac:chgData name="Mr Willis" userId="2765ca93-7a01-405e-b58d-65350b177009" providerId="ADAL" clId="{BC81A39D-E8D0-476B-903C-B864F54DC9E5}" dt="2026-06-09T11:15:04.730" v="431" actId="1076"/>
          <ac:spMkLst>
            <pc:docMk/>
            <pc:sldMk cId="2566399840" sldId="311"/>
            <ac:spMk id="33" creationId="{10673A86-A610-9C60-781D-8F134147541B}"/>
          </ac:spMkLst>
        </pc:spChg>
        <pc:spChg chg="add mod">
          <ac:chgData name="Mr Willis" userId="2765ca93-7a01-405e-b58d-65350b177009" providerId="ADAL" clId="{BC81A39D-E8D0-476B-903C-B864F54DC9E5}" dt="2026-06-09T11:15:25.138" v="475" actId="1076"/>
          <ac:spMkLst>
            <pc:docMk/>
            <pc:sldMk cId="2566399840" sldId="311"/>
            <ac:spMk id="34" creationId="{5AE5E089-68B3-819F-FE75-D0A3DBFAA610}"/>
          </ac:spMkLst>
        </pc:spChg>
        <pc:spChg chg="add mod">
          <ac:chgData name="Mr Willis" userId="2765ca93-7a01-405e-b58d-65350b177009" providerId="ADAL" clId="{BC81A39D-E8D0-476B-903C-B864F54DC9E5}" dt="2026-06-09T11:57:17.782" v="876" actId="1076"/>
          <ac:spMkLst>
            <pc:docMk/>
            <pc:sldMk cId="2566399840" sldId="311"/>
            <ac:spMk id="35" creationId="{05A3B261-A4BA-1252-DDE4-D343CCADDA76}"/>
          </ac:spMkLst>
        </pc:spChg>
        <pc:spChg chg="add mod">
          <ac:chgData name="Mr Willis" userId="2765ca93-7a01-405e-b58d-65350b177009" providerId="ADAL" clId="{BC81A39D-E8D0-476B-903C-B864F54DC9E5}" dt="2026-06-09T11:17:58.647" v="501" actId="1076"/>
          <ac:spMkLst>
            <pc:docMk/>
            <pc:sldMk cId="2566399840" sldId="311"/>
            <ac:spMk id="36" creationId="{EA0CE27D-0039-3609-EB59-89CB9F93EDD9}"/>
          </ac:spMkLst>
        </pc:spChg>
        <pc:spChg chg="add mod">
          <ac:chgData name="Mr Willis" userId="2765ca93-7a01-405e-b58d-65350b177009" providerId="ADAL" clId="{BC81A39D-E8D0-476B-903C-B864F54DC9E5}" dt="2026-06-09T11:57:22.633" v="877" actId="14100"/>
          <ac:spMkLst>
            <pc:docMk/>
            <pc:sldMk cId="2566399840" sldId="311"/>
            <ac:spMk id="37" creationId="{DD96CF29-B229-1557-D333-3B0CF54F4CC8}"/>
          </ac:spMkLst>
        </pc:spChg>
        <pc:spChg chg="add mod">
          <ac:chgData name="Mr Willis" userId="2765ca93-7a01-405e-b58d-65350b177009" providerId="ADAL" clId="{BC81A39D-E8D0-476B-903C-B864F54DC9E5}" dt="2026-06-09T11:18:54.868" v="612" actId="1076"/>
          <ac:spMkLst>
            <pc:docMk/>
            <pc:sldMk cId="2566399840" sldId="311"/>
            <ac:spMk id="38" creationId="{45FB2F0B-0CE9-4C04-311F-718E60C2F026}"/>
          </ac:spMkLst>
        </pc:spChg>
        <pc:grpChg chg="del">
          <ac:chgData name="Mr Willis" userId="2765ca93-7a01-405e-b58d-65350b177009" providerId="ADAL" clId="{BC81A39D-E8D0-476B-903C-B864F54DC9E5}" dt="2026-06-09T11:10:44.825" v="208" actId="478"/>
          <ac:grpSpMkLst>
            <pc:docMk/>
            <pc:sldMk cId="2566399840" sldId="311"/>
            <ac:grpSpMk id="5" creationId="{B82A1BB5-D9FD-5F70-108A-6FDB57FE7F9F}"/>
          </ac:grpSpMkLst>
        </pc:grpChg>
        <pc:grpChg chg="del">
          <ac:chgData name="Mr Willis" userId="2765ca93-7a01-405e-b58d-65350b177009" providerId="ADAL" clId="{BC81A39D-E8D0-476B-903C-B864F54DC9E5}" dt="2026-06-09T11:10:41.997" v="207" actId="478"/>
          <ac:grpSpMkLst>
            <pc:docMk/>
            <pc:sldMk cId="2566399840" sldId="311"/>
            <ac:grpSpMk id="6" creationId="{3BC827DE-834D-9CEA-A5DE-0007173AE6DD}"/>
          </ac:grpSpMkLst>
        </pc:grpChg>
        <pc:grpChg chg="del">
          <ac:chgData name="Mr Willis" userId="2765ca93-7a01-405e-b58d-65350b177009" providerId="ADAL" clId="{BC81A39D-E8D0-476B-903C-B864F54DC9E5}" dt="2026-06-09T11:10:36.954" v="206" actId="478"/>
          <ac:grpSpMkLst>
            <pc:docMk/>
            <pc:sldMk cId="2566399840" sldId="311"/>
            <ac:grpSpMk id="7" creationId="{24CFA6C4-A991-3AEC-50CC-C48ADCA3D512}"/>
          </ac:grpSpMkLst>
        </pc:grpChg>
        <pc:grpChg chg="del">
          <ac:chgData name="Mr Willis" userId="2765ca93-7a01-405e-b58d-65350b177009" providerId="ADAL" clId="{BC81A39D-E8D0-476B-903C-B864F54DC9E5}" dt="2026-06-09T11:10:36.954" v="206" actId="478"/>
          <ac:grpSpMkLst>
            <pc:docMk/>
            <pc:sldMk cId="2566399840" sldId="311"/>
            <ac:grpSpMk id="8" creationId="{08087FF2-9F6B-A5A3-9A44-7CAE4C17DE7F}"/>
          </ac:grpSpMkLst>
        </pc:grpChg>
        <pc:grpChg chg="del">
          <ac:chgData name="Mr Willis" userId="2765ca93-7a01-405e-b58d-65350b177009" providerId="ADAL" clId="{BC81A39D-E8D0-476B-903C-B864F54DC9E5}" dt="2026-06-09T11:10:36.954" v="206" actId="478"/>
          <ac:grpSpMkLst>
            <pc:docMk/>
            <pc:sldMk cId="2566399840" sldId="311"/>
            <ac:grpSpMk id="9" creationId="{F2C1DF4B-8B6F-2D07-91C1-500EB8F05CFA}"/>
          </ac:grpSpMkLst>
        </pc:grpChg>
        <pc:graphicFrameChg chg="mod">
          <ac:chgData name="Mr Willis" userId="2765ca93-7a01-405e-b58d-65350b177009" providerId="ADAL" clId="{BC81A39D-E8D0-476B-903C-B864F54DC9E5}" dt="2026-06-09T11:10:29.756" v="205" actId="478"/>
          <ac:graphicFrameMkLst>
            <pc:docMk/>
            <pc:sldMk cId="2566399840" sldId="311"/>
            <ac:graphicFrameMk id="4" creationId="{608CA6A7-E41F-B8DA-A6A7-60CB483D61DD}"/>
          </ac:graphicFrameMkLst>
        </pc:graphicFrameChg>
      </pc:sldChg>
      <pc:sldChg chg="modSp new del mod">
        <pc:chgData name="Mr Willis" userId="2765ca93-7a01-405e-b58d-65350b177009" providerId="ADAL" clId="{BC81A39D-E8D0-476B-903C-B864F54DC9E5}" dt="2026-06-09T11:22:00.699" v="704" actId="47"/>
        <pc:sldMkLst>
          <pc:docMk/>
          <pc:sldMk cId="3336762709" sldId="312"/>
        </pc:sldMkLst>
        <pc:spChg chg="mod">
          <ac:chgData name="Mr Willis" userId="2765ca93-7a01-405e-b58d-65350b177009" providerId="ADAL" clId="{BC81A39D-E8D0-476B-903C-B864F54DC9E5}" dt="2026-06-09T11:21:34.070" v="696" actId="20577"/>
          <ac:spMkLst>
            <pc:docMk/>
            <pc:sldMk cId="3336762709" sldId="312"/>
            <ac:spMk id="2" creationId="{1B4F4F9A-7B9B-7756-D4F0-A14732D75FEA}"/>
          </ac:spMkLst>
        </pc:spChg>
      </pc:sldChg>
      <pc:sldChg chg="modSp add del mod">
        <pc:chgData name="Mr Willis" userId="2765ca93-7a01-405e-b58d-65350b177009" providerId="ADAL" clId="{BC81A39D-E8D0-476B-903C-B864F54DC9E5}" dt="2026-06-09T11:21:52.341" v="702"/>
        <pc:sldMkLst>
          <pc:docMk/>
          <pc:sldMk cId="3426730416" sldId="313"/>
        </pc:sldMkLst>
        <pc:spChg chg="mod">
          <ac:chgData name="Mr Willis" userId="2765ca93-7a01-405e-b58d-65350b177009" providerId="ADAL" clId="{BC81A39D-E8D0-476B-903C-B864F54DC9E5}" dt="2026-06-09T11:21:52.341" v="702"/>
          <ac:spMkLst>
            <pc:docMk/>
            <pc:sldMk cId="3426730416" sldId="313"/>
            <ac:spMk id="2" creationId="{039C0D57-56DA-E400-BF21-A92D4DEF3D6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EA358-69C4-40D2-B84A-6A16ED0D404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F3F0A8-30B5-4FA0-9E10-F9814C90EAB7}" type="pres">
      <dgm:prSet presAssocID="{E35EA358-69C4-40D2-B84A-6A16ED0D4048}" presName="Name0" presStyleCnt="0">
        <dgm:presLayoutVars>
          <dgm:dir/>
          <dgm:resizeHandles val="exact"/>
        </dgm:presLayoutVars>
      </dgm:prSet>
      <dgm:spPr/>
    </dgm:pt>
  </dgm:ptLst>
  <dgm:cxnLst>
    <dgm:cxn modelId="{052534B4-0EB4-4687-A13A-5639BB371AFA}" type="presOf" srcId="{E35EA358-69C4-40D2-B84A-6A16ED0D4048}" destId="{28F3F0A8-30B5-4FA0-9E10-F9814C90EAB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Explain that in its most basic form, we start from the right, and each number doubles as we move left.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7230F-D948-470F-B408-976456421504}" type="slidenum"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5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712E7-1C33-B998-E4E5-698D09E2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3F0FE8-0BDD-6F77-78AE-835DEE55A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51F813-2BD1-5567-832F-9A660B24D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Explain that in its most basic form, we start from the right, and each number doubles as we move left.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B076-9E9C-A42C-88B4-2C757262F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7230F-D948-470F-B408-976456421504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1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4FBCB-97DE-A3DB-B7E8-0F9F79DB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F96B0-F891-903C-4488-3C05EB5F2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C6B12-C055-054A-C34C-78EB19F53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Explain that in its most basic form, we start from the right, and each number doubles as we move left.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F856E-E243-93F1-7AC0-00F0D5F1E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7230F-D948-470F-B408-976456421504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47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DA1B-CBB6-32D1-3B25-1D221DDEB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65FB58-71F6-DE11-DE3C-97BD90F62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D082C-AA66-F2B5-1F81-186EB7B31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Explain that in its most basic form, we start from the right, and each number doubles as we move left.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3843D-2135-E83E-7F7C-1826BC5E4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7230F-D948-470F-B408-976456421504}" type="slidenum"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1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Starter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Units of Storage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992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what binary is.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convert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binary to denary.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convert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denary to binary.</a:t>
            </a:r>
            <a:b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 panose="020108030300000D0203" pitchFamily="2" charset="0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Binary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Units of Storage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738391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Binary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A9C86-DA33-FB46-DF9E-3BB20F6C5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8C40261-D742-B682-1A0A-92044F0F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9" y="1169376"/>
            <a:ext cx="7819414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en-GB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what binary is.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convert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binary to denary.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convert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denary to binary.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C6F6DF1-85D7-95DF-ABF5-88EA88D3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60F8E911-3EC6-5D8E-EE71-A9BDEB7D7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17" y="1169376"/>
            <a:ext cx="3973704" cy="55215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7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CB5E-B8BC-3DDB-C08C-2A0880661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DEE26935-F357-0811-2134-9C5D17947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0" y="1163034"/>
            <a:ext cx="5079803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F652ADE-0CB3-62AE-0846-CB51D5A90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6659861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3600" dirty="0">
                <a:ea typeface="Calibri"/>
                <a:cs typeface="Calibri"/>
              </a:rPr>
              <a:t>Binary is a 'Machine Language' that all devices use to function. </a:t>
            </a:r>
          </a:p>
          <a:p>
            <a:endParaRPr lang="en-US" sz="3600" dirty="0">
              <a:ea typeface="Calibri"/>
              <a:cs typeface="Calibri"/>
            </a:endParaRPr>
          </a:p>
          <a:p>
            <a:r>
              <a:rPr lang="en-GB" sz="3600" dirty="0">
                <a:ea typeface="Calibri"/>
                <a:cs typeface="Calibri"/>
              </a:rPr>
              <a:t>Everything from turning on a computer to displaying images is done using binary.</a:t>
            </a:r>
          </a:p>
          <a:p>
            <a:endParaRPr lang="en-GB" sz="3600" dirty="0">
              <a:ea typeface="Calibri"/>
              <a:cs typeface="Calibri"/>
            </a:endParaRPr>
          </a:p>
          <a:p>
            <a:r>
              <a:rPr lang="en-GB" sz="3600" dirty="0">
                <a:ea typeface="Calibri"/>
                <a:cs typeface="Calibri"/>
              </a:rPr>
              <a:t>In 4-bit binary, the smallest number is 0 and the largest is 15.</a:t>
            </a:r>
            <a:endParaRPr lang="en-US" sz="3600" dirty="0"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F3DFC9-0B22-C704-1103-D509371D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is Binary?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C3FF5-1EF4-74AB-8F2F-37F8534A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8" t="15506" r="1538" b="10925"/>
          <a:stretch>
            <a:fillRect/>
          </a:stretch>
        </p:blipFill>
        <p:spPr>
          <a:xfrm>
            <a:off x="7172325" y="1904015"/>
            <a:ext cx="4571999" cy="437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A23C2-B4BC-2F98-FFFB-0B270346B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F277-CB74-EF12-2B23-A1663034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How Binary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36720-BCFB-F487-8755-759962602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8CA6A7-E41F-B8DA-A6A7-60CB483D6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239943"/>
              </p:ext>
            </p:extLst>
          </p:nvPr>
        </p:nvGraphicFramePr>
        <p:xfrm>
          <a:off x="286240" y="1124712"/>
          <a:ext cx="11587281" cy="545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40EFFBD-8F84-133F-83CA-9C99D34AEE84}"/>
              </a:ext>
            </a:extLst>
          </p:cNvPr>
          <p:cNvSpPr txBox="1"/>
          <p:nvPr/>
        </p:nvSpPr>
        <p:spPr>
          <a:xfrm>
            <a:off x="8043129" y="1622521"/>
            <a:ext cx="292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</a:rPr>
              <a:t>Binary is made up of 1’s and 0’s.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548647-2EB4-024F-61C2-ABFC10519ECC}"/>
              </a:ext>
            </a:extLst>
          </p:cNvPr>
          <p:cNvSpPr txBox="1"/>
          <p:nvPr/>
        </p:nvSpPr>
        <p:spPr>
          <a:xfrm>
            <a:off x="8219340" y="3074139"/>
            <a:ext cx="292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</a:rPr>
              <a:t>Binary can only be in two states:</a:t>
            </a:r>
          </a:p>
          <a:p>
            <a:pPr algn="ctr"/>
            <a:r>
              <a:rPr lang="en-GB" sz="2400" dirty="0">
                <a:latin typeface="PoetsenOne" panose="020108030300000D0203" pitchFamily="2" charset="0"/>
              </a:rPr>
              <a:t>ON or OFF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9A568-C4A6-447B-8B95-94A3B3397F0D}"/>
              </a:ext>
            </a:extLst>
          </p:cNvPr>
          <p:cNvSpPr txBox="1"/>
          <p:nvPr/>
        </p:nvSpPr>
        <p:spPr>
          <a:xfrm>
            <a:off x="4880008" y="2660840"/>
            <a:ext cx="21875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500" dirty="0">
                <a:latin typeface="PoetsenOne" panose="020108030300000D0203" pitchFamily="2" charset="0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673A86-A610-9C60-781D-8F134147541B}"/>
              </a:ext>
            </a:extLst>
          </p:cNvPr>
          <p:cNvSpPr txBox="1"/>
          <p:nvPr/>
        </p:nvSpPr>
        <p:spPr>
          <a:xfrm>
            <a:off x="2319337" y="5371829"/>
            <a:ext cx="3726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</a:rPr>
              <a:t>The first value is 1.</a:t>
            </a:r>
          </a:p>
          <a:p>
            <a:pPr algn="ctr"/>
            <a:r>
              <a:rPr lang="en-GB" sz="2400" dirty="0">
                <a:latin typeface="PoetsenOne" panose="020108030300000D0203" pitchFamily="2" charset="0"/>
              </a:rPr>
              <a:t>This is ‘ON’.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E5E089-68B3-819F-FE75-D0A3DBFAA610}"/>
              </a:ext>
            </a:extLst>
          </p:cNvPr>
          <p:cNvSpPr txBox="1"/>
          <p:nvPr/>
        </p:nvSpPr>
        <p:spPr>
          <a:xfrm>
            <a:off x="6355859" y="5371828"/>
            <a:ext cx="3726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</a:rPr>
              <a:t>The second value is 0.</a:t>
            </a:r>
          </a:p>
          <a:p>
            <a:pPr algn="ctr"/>
            <a:r>
              <a:rPr lang="en-GB" sz="2400" dirty="0">
                <a:latin typeface="PoetsenOne" panose="020108030300000D0203" pitchFamily="2" charset="0"/>
              </a:rPr>
              <a:t>This is ‘OFF’.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5A3B261-A4BA-1252-DDE4-D343CCADDA76}"/>
              </a:ext>
            </a:extLst>
          </p:cNvPr>
          <p:cNvSpPr/>
          <p:nvPr/>
        </p:nvSpPr>
        <p:spPr>
          <a:xfrm rot="18759368">
            <a:off x="4105645" y="4569752"/>
            <a:ext cx="1557225" cy="467277"/>
          </a:xfrm>
          <a:prstGeom prst="rightArrow">
            <a:avLst>
              <a:gd name="adj1" fmla="val 50000"/>
              <a:gd name="adj2" fmla="val 93886"/>
            </a:avLst>
          </a:prstGeom>
          <a:solidFill>
            <a:srgbClr val="FB3F90"/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custGeom>
                    <a:avLst/>
                    <a:gdLst>
                      <a:gd name="csX0" fmla="*/ 0 w 1557225"/>
                      <a:gd name="csY0" fmla="*/ 116819 h 467277"/>
                      <a:gd name="csX1" fmla="*/ 1118517 w 1557225"/>
                      <a:gd name="csY1" fmla="*/ 116819 h 467277"/>
                      <a:gd name="csX2" fmla="*/ 1118517 w 1557225"/>
                      <a:gd name="csY2" fmla="*/ 0 h 467277"/>
                      <a:gd name="csX3" fmla="*/ 1557225 w 1557225"/>
                      <a:gd name="csY3" fmla="*/ 233639 h 467277"/>
                      <a:gd name="csX4" fmla="*/ 1118517 w 1557225"/>
                      <a:gd name="csY4" fmla="*/ 467277 h 467277"/>
                      <a:gd name="csX5" fmla="*/ 1118517 w 1557225"/>
                      <a:gd name="csY5" fmla="*/ 350458 h 467277"/>
                      <a:gd name="csX6" fmla="*/ 0 w 1557225"/>
                      <a:gd name="csY6" fmla="*/ 350458 h 467277"/>
                      <a:gd name="csX7" fmla="*/ 0 w 1557225"/>
                      <a:gd name="csY7" fmla="*/ 116819 h 46727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1557225" h="467277" fill="none" extrusionOk="0">
                        <a:moveTo>
                          <a:pt x="0" y="116819"/>
                        </a:moveTo>
                        <a:cubicBezTo>
                          <a:pt x="319219" y="19961"/>
                          <a:pt x="919105" y="78013"/>
                          <a:pt x="1118517" y="116819"/>
                        </a:cubicBezTo>
                        <a:cubicBezTo>
                          <a:pt x="1119652" y="61070"/>
                          <a:pt x="1120197" y="51336"/>
                          <a:pt x="1118517" y="0"/>
                        </a:cubicBezTo>
                        <a:cubicBezTo>
                          <a:pt x="1244191" y="25653"/>
                          <a:pt x="1400129" y="142064"/>
                          <a:pt x="1557225" y="233639"/>
                        </a:cubicBezTo>
                        <a:cubicBezTo>
                          <a:pt x="1448288" y="322919"/>
                          <a:pt x="1247118" y="398298"/>
                          <a:pt x="1118517" y="467277"/>
                        </a:cubicBezTo>
                        <a:cubicBezTo>
                          <a:pt x="1124784" y="446386"/>
                          <a:pt x="1112637" y="395176"/>
                          <a:pt x="1118517" y="350458"/>
                        </a:cubicBezTo>
                        <a:cubicBezTo>
                          <a:pt x="672797" y="390420"/>
                          <a:pt x="384351" y="424988"/>
                          <a:pt x="0" y="350458"/>
                        </a:cubicBezTo>
                        <a:cubicBezTo>
                          <a:pt x="11788" y="246899"/>
                          <a:pt x="-20101" y="190827"/>
                          <a:pt x="0" y="116819"/>
                        </a:cubicBezTo>
                        <a:close/>
                      </a:path>
                      <a:path w="1557225" h="467277" stroke="0" extrusionOk="0">
                        <a:moveTo>
                          <a:pt x="0" y="116819"/>
                        </a:moveTo>
                        <a:cubicBezTo>
                          <a:pt x="550191" y="182790"/>
                          <a:pt x="710794" y="197429"/>
                          <a:pt x="1118517" y="116819"/>
                        </a:cubicBezTo>
                        <a:cubicBezTo>
                          <a:pt x="1123347" y="99137"/>
                          <a:pt x="1120850" y="13044"/>
                          <a:pt x="1118517" y="0"/>
                        </a:cubicBezTo>
                        <a:cubicBezTo>
                          <a:pt x="1164539" y="71340"/>
                          <a:pt x="1365096" y="101659"/>
                          <a:pt x="1557225" y="233639"/>
                        </a:cubicBezTo>
                        <a:cubicBezTo>
                          <a:pt x="1519292" y="291473"/>
                          <a:pt x="1286719" y="383283"/>
                          <a:pt x="1118517" y="467277"/>
                        </a:cubicBezTo>
                        <a:cubicBezTo>
                          <a:pt x="1110097" y="415782"/>
                          <a:pt x="1126713" y="392844"/>
                          <a:pt x="1118517" y="350458"/>
                        </a:cubicBezTo>
                        <a:cubicBezTo>
                          <a:pt x="661100" y="307681"/>
                          <a:pt x="228866" y="320522"/>
                          <a:pt x="0" y="350458"/>
                        </a:cubicBezTo>
                        <a:cubicBezTo>
                          <a:pt x="-3393" y="254211"/>
                          <a:pt x="-29" y="206546"/>
                          <a:pt x="0" y="1168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A0CE27D-0039-3609-EB59-89CB9F93EDD9}"/>
              </a:ext>
            </a:extLst>
          </p:cNvPr>
          <p:cNvSpPr/>
          <p:nvPr/>
        </p:nvSpPr>
        <p:spPr>
          <a:xfrm rot="13532594">
            <a:off x="6757131" y="4592830"/>
            <a:ext cx="1557225" cy="467277"/>
          </a:xfrm>
          <a:prstGeom prst="rightArrow">
            <a:avLst>
              <a:gd name="adj1" fmla="val 50000"/>
              <a:gd name="adj2" fmla="val 93886"/>
            </a:avLst>
          </a:prstGeom>
          <a:solidFill>
            <a:srgbClr val="FB3F90"/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custGeom>
                    <a:avLst/>
                    <a:gdLst>
                      <a:gd name="csX0" fmla="*/ 0 w 1557225"/>
                      <a:gd name="csY0" fmla="*/ 116819 h 467277"/>
                      <a:gd name="csX1" fmla="*/ 1118517 w 1557225"/>
                      <a:gd name="csY1" fmla="*/ 116819 h 467277"/>
                      <a:gd name="csX2" fmla="*/ 1118517 w 1557225"/>
                      <a:gd name="csY2" fmla="*/ 0 h 467277"/>
                      <a:gd name="csX3" fmla="*/ 1557225 w 1557225"/>
                      <a:gd name="csY3" fmla="*/ 233639 h 467277"/>
                      <a:gd name="csX4" fmla="*/ 1118517 w 1557225"/>
                      <a:gd name="csY4" fmla="*/ 467277 h 467277"/>
                      <a:gd name="csX5" fmla="*/ 1118517 w 1557225"/>
                      <a:gd name="csY5" fmla="*/ 350458 h 467277"/>
                      <a:gd name="csX6" fmla="*/ 0 w 1557225"/>
                      <a:gd name="csY6" fmla="*/ 350458 h 467277"/>
                      <a:gd name="csX7" fmla="*/ 0 w 1557225"/>
                      <a:gd name="csY7" fmla="*/ 116819 h 46727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</a:cxnLst>
                    <a:rect l="l" t="t" r="r" b="b"/>
                    <a:pathLst>
                      <a:path w="1557225" h="467277" fill="none" extrusionOk="0">
                        <a:moveTo>
                          <a:pt x="0" y="116819"/>
                        </a:moveTo>
                        <a:cubicBezTo>
                          <a:pt x="319219" y="19961"/>
                          <a:pt x="919105" y="78013"/>
                          <a:pt x="1118517" y="116819"/>
                        </a:cubicBezTo>
                        <a:cubicBezTo>
                          <a:pt x="1119652" y="61070"/>
                          <a:pt x="1120197" y="51336"/>
                          <a:pt x="1118517" y="0"/>
                        </a:cubicBezTo>
                        <a:cubicBezTo>
                          <a:pt x="1244191" y="25653"/>
                          <a:pt x="1400129" y="142064"/>
                          <a:pt x="1557225" y="233639"/>
                        </a:cubicBezTo>
                        <a:cubicBezTo>
                          <a:pt x="1448288" y="322919"/>
                          <a:pt x="1247118" y="398298"/>
                          <a:pt x="1118517" y="467277"/>
                        </a:cubicBezTo>
                        <a:cubicBezTo>
                          <a:pt x="1124784" y="446386"/>
                          <a:pt x="1112637" y="395176"/>
                          <a:pt x="1118517" y="350458"/>
                        </a:cubicBezTo>
                        <a:cubicBezTo>
                          <a:pt x="672797" y="390420"/>
                          <a:pt x="384351" y="424988"/>
                          <a:pt x="0" y="350458"/>
                        </a:cubicBezTo>
                        <a:cubicBezTo>
                          <a:pt x="11788" y="246899"/>
                          <a:pt x="-20101" y="190827"/>
                          <a:pt x="0" y="116819"/>
                        </a:cubicBezTo>
                        <a:close/>
                      </a:path>
                      <a:path w="1557225" h="467277" stroke="0" extrusionOk="0">
                        <a:moveTo>
                          <a:pt x="0" y="116819"/>
                        </a:moveTo>
                        <a:cubicBezTo>
                          <a:pt x="550191" y="182790"/>
                          <a:pt x="710794" y="197429"/>
                          <a:pt x="1118517" y="116819"/>
                        </a:cubicBezTo>
                        <a:cubicBezTo>
                          <a:pt x="1123347" y="99137"/>
                          <a:pt x="1120850" y="13044"/>
                          <a:pt x="1118517" y="0"/>
                        </a:cubicBezTo>
                        <a:cubicBezTo>
                          <a:pt x="1164539" y="71340"/>
                          <a:pt x="1365096" y="101659"/>
                          <a:pt x="1557225" y="233639"/>
                        </a:cubicBezTo>
                        <a:cubicBezTo>
                          <a:pt x="1519292" y="291473"/>
                          <a:pt x="1286719" y="383283"/>
                          <a:pt x="1118517" y="467277"/>
                        </a:cubicBezTo>
                        <a:cubicBezTo>
                          <a:pt x="1110097" y="415782"/>
                          <a:pt x="1126713" y="392844"/>
                          <a:pt x="1118517" y="350458"/>
                        </a:cubicBezTo>
                        <a:cubicBezTo>
                          <a:pt x="661100" y="307681"/>
                          <a:pt x="228866" y="320522"/>
                          <a:pt x="0" y="350458"/>
                        </a:cubicBezTo>
                        <a:cubicBezTo>
                          <a:pt x="-3393" y="254211"/>
                          <a:pt x="-29" y="206546"/>
                          <a:pt x="0" y="1168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96CF29-B229-1557-D333-3B0CF54F4CC8}"/>
              </a:ext>
            </a:extLst>
          </p:cNvPr>
          <p:cNvSpPr txBox="1"/>
          <p:nvPr/>
        </p:nvSpPr>
        <p:spPr>
          <a:xfrm>
            <a:off x="172914" y="2660840"/>
            <a:ext cx="68946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500" dirty="0">
                <a:latin typeface="PoetsenOne" panose="020108030300000D0203" pitchFamily="2" charset="0"/>
              </a:rPr>
              <a:t>101010110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FB2F0B-0CE9-4C04-311F-718E60C2F026}"/>
              </a:ext>
            </a:extLst>
          </p:cNvPr>
          <p:cNvSpPr txBox="1"/>
          <p:nvPr/>
        </p:nvSpPr>
        <p:spPr>
          <a:xfrm>
            <a:off x="668823" y="2038020"/>
            <a:ext cx="528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</a:rPr>
              <a:t>As the binary number gets larger, values get added to the left.</a:t>
            </a:r>
          </a:p>
        </p:txBody>
      </p:sp>
    </p:spTree>
    <p:extLst>
      <p:ext uri="{BB962C8B-B14F-4D97-AF65-F5344CB8AC3E}">
        <p14:creationId xmlns:p14="http://schemas.microsoft.com/office/powerpoint/2010/main" val="25663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0D57-56DA-E400-BF21-A92D4DEF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  <a:ea typeface="Calibri Light"/>
                <a:cs typeface="Calibri Light"/>
              </a:rPr>
              <a:t>Converting 4-bit Binary to Denary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E92CA-1C6D-2230-4CC5-57F9E57C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5AD036C-E45D-64E1-56F9-86C4D0ED072B}"/>
              </a:ext>
            </a:extLst>
          </p:cNvPr>
          <p:cNvSpPr/>
          <p:nvPr/>
        </p:nvSpPr>
        <p:spPr>
          <a:xfrm>
            <a:off x="6560904" y="4698776"/>
            <a:ext cx="222250" cy="497416"/>
          </a:xfrm>
          <a:prstGeom prst="downArrow">
            <a:avLst/>
          </a:prstGeom>
          <a:solidFill>
            <a:srgbClr val="784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B032E44-73B7-2827-4DC6-250645AA53FF}"/>
              </a:ext>
            </a:extLst>
          </p:cNvPr>
          <p:cNvSpPr/>
          <p:nvPr/>
        </p:nvSpPr>
        <p:spPr>
          <a:xfrm>
            <a:off x="5905260" y="4689505"/>
            <a:ext cx="222250" cy="497416"/>
          </a:xfrm>
          <a:prstGeom prst="downArrow">
            <a:avLst/>
          </a:prstGeom>
          <a:solidFill>
            <a:srgbClr val="784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FAAFD40-FDEC-0DF8-1D77-0867A6F7A9EE}"/>
              </a:ext>
            </a:extLst>
          </p:cNvPr>
          <p:cNvSpPr/>
          <p:nvPr/>
        </p:nvSpPr>
        <p:spPr>
          <a:xfrm>
            <a:off x="4551969" y="4684105"/>
            <a:ext cx="222250" cy="497416"/>
          </a:xfrm>
          <a:prstGeom prst="downArrow">
            <a:avLst/>
          </a:prstGeom>
          <a:solidFill>
            <a:srgbClr val="784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C4E587-6B1E-B5DD-5A38-94DF0C9C5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3460"/>
              </p:ext>
            </p:extLst>
          </p:nvPr>
        </p:nvGraphicFramePr>
        <p:xfrm>
          <a:off x="2620338" y="3425707"/>
          <a:ext cx="4355620" cy="134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63">
                  <a:extLst>
                    <a:ext uri="{9D8B030D-6E8A-4147-A177-3AD203B41FA5}">
                      <a16:colId xmlns:a16="http://schemas.microsoft.com/office/drawing/2014/main" val="154832889"/>
                    </a:ext>
                  </a:extLst>
                </a:gridCol>
                <a:gridCol w="695113">
                  <a:extLst>
                    <a:ext uri="{9D8B030D-6E8A-4147-A177-3AD203B41FA5}">
                      <a16:colId xmlns:a16="http://schemas.microsoft.com/office/drawing/2014/main" val="2255756668"/>
                    </a:ext>
                  </a:extLst>
                </a:gridCol>
                <a:gridCol w="685718">
                  <a:extLst>
                    <a:ext uri="{9D8B030D-6E8A-4147-A177-3AD203B41FA5}">
                      <a16:colId xmlns:a16="http://schemas.microsoft.com/office/drawing/2014/main" val="3790598008"/>
                    </a:ext>
                  </a:extLst>
                </a:gridCol>
                <a:gridCol w="674132">
                  <a:extLst>
                    <a:ext uri="{9D8B030D-6E8A-4147-A177-3AD203B41FA5}">
                      <a16:colId xmlns:a16="http://schemas.microsoft.com/office/drawing/2014/main" val="1105465028"/>
                    </a:ext>
                  </a:extLst>
                </a:gridCol>
                <a:gridCol w="620794">
                  <a:extLst>
                    <a:ext uri="{9D8B030D-6E8A-4147-A177-3AD203B41FA5}">
                      <a16:colId xmlns:a16="http://schemas.microsoft.com/office/drawing/2014/main" val="86320165"/>
                    </a:ext>
                  </a:extLst>
                </a:gridCol>
              </a:tblGrid>
              <a:tr h="709083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PoetsenOne" panose="020108030300000D0203" pitchFamily="2" charset="0"/>
                        </a:rPr>
                        <a:t>Value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8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4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2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31960"/>
                  </a:ext>
                </a:extLst>
              </a:tr>
              <a:tr h="611093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PoetsenOne" panose="020108030300000D0203" pitchFamily="2" charset="0"/>
                        </a:rPr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latin typeface="PoetsenOne" panose="020108030300000D0203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648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FDC1D8-CA9D-8673-635C-5BDB86FCFAAC}"/>
              </a:ext>
            </a:extLst>
          </p:cNvPr>
          <p:cNvSpPr txBox="1"/>
          <p:nvPr/>
        </p:nvSpPr>
        <p:spPr>
          <a:xfrm>
            <a:off x="1520234" y="1247774"/>
            <a:ext cx="90297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  <a:ea typeface="Calibri"/>
                <a:cs typeface="Calibri"/>
              </a:rPr>
              <a:t>Each digit within a binary number has a 'value'.</a:t>
            </a:r>
            <a:endParaRPr lang="en-GB" sz="2800" dirty="0">
              <a:latin typeface="PoetsenOne" panose="020108030300000D02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97ABE-D42D-41BF-E0A4-620E40D2B37A}"/>
              </a:ext>
            </a:extLst>
          </p:cNvPr>
          <p:cNvSpPr txBox="1"/>
          <p:nvPr/>
        </p:nvSpPr>
        <p:spPr>
          <a:xfrm>
            <a:off x="8035506" y="2329341"/>
            <a:ext cx="28286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The value of a binary number starts at 1.</a:t>
            </a:r>
            <a:endParaRPr lang="en-US" sz="2400" dirty="0">
              <a:latin typeface="PoetsenOne" panose="020108030300000D02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4FCD2-CB41-9974-B3CE-24671A85EED8}"/>
              </a:ext>
            </a:extLst>
          </p:cNvPr>
          <p:cNvSpPr txBox="1"/>
          <p:nvPr/>
        </p:nvSpPr>
        <p:spPr>
          <a:xfrm>
            <a:off x="2965378" y="1998950"/>
            <a:ext cx="39789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For each digit we move to the left, the value doubles.</a:t>
            </a:r>
            <a:endParaRPr lang="en-US" sz="2400" dirty="0">
              <a:latin typeface="PoetsenOne" panose="020108030300000D0203" pitchFamily="2" charset="0"/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A17CC958-8301-06A7-85AB-2B9BA66821E1}"/>
              </a:ext>
            </a:extLst>
          </p:cNvPr>
          <p:cNvSpPr/>
          <p:nvPr/>
        </p:nvSpPr>
        <p:spPr>
          <a:xfrm rot="10680000">
            <a:off x="6101448" y="2924049"/>
            <a:ext cx="526011" cy="423333"/>
          </a:xfrm>
          <a:prstGeom prst="curvedUpArrow">
            <a:avLst/>
          </a:prstGeom>
          <a:solidFill>
            <a:srgbClr val="784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8E77256C-D73D-6479-6920-2DBDA52FEFCF}"/>
              </a:ext>
            </a:extLst>
          </p:cNvPr>
          <p:cNvSpPr/>
          <p:nvPr/>
        </p:nvSpPr>
        <p:spPr>
          <a:xfrm rot="10680000">
            <a:off x="5397403" y="2924049"/>
            <a:ext cx="519438" cy="423333"/>
          </a:xfrm>
          <a:prstGeom prst="curvedUpArrow">
            <a:avLst/>
          </a:prstGeom>
          <a:solidFill>
            <a:srgbClr val="784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18647922-D655-D53D-5673-34EFA9DA7A38}"/>
              </a:ext>
            </a:extLst>
          </p:cNvPr>
          <p:cNvSpPr/>
          <p:nvPr/>
        </p:nvSpPr>
        <p:spPr>
          <a:xfrm rot="10680000">
            <a:off x="4686499" y="2937674"/>
            <a:ext cx="526296" cy="423333"/>
          </a:xfrm>
          <a:prstGeom prst="curvedUpArrow">
            <a:avLst/>
          </a:prstGeom>
          <a:solidFill>
            <a:srgbClr val="784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3F4CD2-325E-54C0-6FB3-1E986354E87B}"/>
              </a:ext>
            </a:extLst>
          </p:cNvPr>
          <p:cNvSpPr txBox="1"/>
          <p:nvPr/>
        </p:nvSpPr>
        <p:spPr>
          <a:xfrm>
            <a:off x="463470" y="5051922"/>
            <a:ext cx="34775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For each value where the binary is 1, we add the values together.</a:t>
            </a:r>
            <a:endParaRPr lang="en-US" sz="2400" dirty="0">
              <a:latin typeface="PoetsenOne" panose="020108030300000D02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947A6F-069A-78ED-3C1E-1173B90C196D}"/>
              </a:ext>
            </a:extLst>
          </p:cNvPr>
          <p:cNvSpPr txBox="1"/>
          <p:nvPr/>
        </p:nvSpPr>
        <p:spPr>
          <a:xfrm>
            <a:off x="4407887" y="5124331"/>
            <a:ext cx="426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PoetsenOne" panose="020108030300000D0203" pitchFamily="2" charset="0"/>
                <a:cs typeface="Calibri"/>
              </a:rPr>
              <a:t>8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00FC8D8-25EF-432F-214F-142F0F7DC011}"/>
              </a:ext>
            </a:extLst>
          </p:cNvPr>
          <p:cNvSpPr/>
          <p:nvPr/>
        </p:nvSpPr>
        <p:spPr>
          <a:xfrm rot="3933993">
            <a:off x="7439169" y="2751065"/>
            <a:ext cx="510662" cy="1295849"/>
          </a:xfrm>
          <a:prstGeom prst="downArrow">
            <a:avLst>
              <a:gd name="adj1" fmla="val 50000"/>
              <a:gd name="adj2" fmla="val 83908"/>
            </a:avLst>
          </a:prstGeom>
          <a:solidFill>
            <a:srgbClr val="7845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845E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8E2EA-7901-C6FE-D865-6FDFBF32AFA9}"/>
              </a:ext>
            </a:extLst>
          </p:cNvPr>
          <p:cNvSpPr txBox="1"/>
          <p:nvPr/>
        </p:nvSpPr>
        <p:spPr>
          <a:xfrm>
            <a:off x="8523108" y="4878109"/>
            <a:ext cx="317151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We now know that 1011 in binary is equal to 11 in denary.</a:t>
            </a:r>
            <a:endParaRPr lang="en-US" sz="2400" dirty="0">
              <a:latin typeface="PoetsenOne" panose="020108030300000D02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346911-367E-7021-2A77-0BF4737643A9}"/>
              </a:ext>
            </a:extLst>
          </p:cNvPr>
          <p:cNvSpPr/>
          <p:nvPr/>
        </p:nvSpPr>
        <p:spPr>
          <a:xfrm>
            <a:off x="6517718" y="3506340"/>
            <a:ext cx="366531" cy="569088"/>
          </a:xfrm>
          <a:prstGeom prst="rect">
            <a:avLst/>
          </a:prstGeom>
          <a:solidFill>
            <a:srgbClr val="7845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FC5F3-A7B8-6807-0D3D-A89F5B4C0DB8}"/>
              </a:ext>
            </a:extLst>
          </p:cNvPr>
          <p:cNvSpPr/>
          <p:nvPr/>
        </p:nvSpPr>
        <p:spPr>
          <a:xfrm>
            <a:off x="5851819" y="3508879"/>
            <a:ext cx="366531" cy="569088"/>
          </a:xfrm>
          <a:prstGeom prst="rect">
            <a:avLst/>
          </a:prstGeom>
          <a:solidFill>
            <a:srgbClr val="7845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8BBF39-9D18-B24E-6224-9B170A00EF46}"/>
              </a:ext>
            </a:extLst>
          </p:cNvPr>
          <p:cNvSpPr/>
          <p:nvPr/>
        </p:nvSpPr>
        <p:spPr>
          <a:xfrm>
            <a:off x="5069696" y="3472129"/>
            <a:ext cx="414758" cy="569088"/>
          </a:xfrm>
          <a:prstGeom prst="rect">
            <a:avLst/>
          </a:prstGeom>
          <a:solidFill>
            <a:srgbClr val="7845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5CAA3-C3CA-C58D-27C3-7B216E8BB23D}"/>
              </a:ext>
            </a:extLst>
          </p:cNvPr>
          <p:cNvSpPr/>
          <p:nvPr/>
        </p:nvSpPr>
        <p:spPr>
          <a:xfrm>
            <a:off x="4449402" y="3521025"/>
            <a:ext cx="427384" cy="497416"/>
          </a:xfrm>
          <a:prstGeom prst="rect">
            <a:avLst/>
          </a:prstGeom>
          <a:solidFill>
            <a:srgbClr val="7845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F9761-7DA6-3577-EC6D-017B87B2BF48}"/>
              </a:ext>
            </a:extLst>
          </p:cNvPr>
          <p:cNvSpPr txBox="1"/>
          <p:nvPr/>
        </p:nvSpPr>
        <p:spPr>
          <a:xfrm>
            <a:off x="5797040" y="5124331"/>
            <a:ext cx="426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PoetsenOne" panose="020108030300000D0203" pitchFamily="2" charset="0"/>
                <a:cs typeface="Calibri"/>
              </a:rPr>
              <a:t>2</a:t>
            </a:r>
            <a:endParaRPr lang="en-US" dirty="0">
              <a:latin typeface="PoetsenOne" panose="020108030300000D02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DA9A5-8B04-27E2-C6A9-F1031B19F98C}"/>
              </a:ext>
            </a:extLst>
          </p:cNvPr>
          <p:cNvSpPr txBox="1"/>
          <p:nvPr/>
        </p:nvSpPr>
        <p:spPr>
          <a:xfrm>
            <a:off x="6475859" y="5132680"/>
            <a:ext cx="426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PoetsenOne" panose="020108030300000D0203" pitchFamily="2" charset="0"/>
                <a:cs typeface="Calibri"/>
              </a:rPr>
              <a:t>1</a:t>
            </a:r>
            <a:endParaRPr lang="en-US" dirty="0">
              <a:latin typeface="PoetsenOne" panose="020108030300000D02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F47AD-68B3-EF62-3C82-F411A756E90A}"/>
              </a:ext>
            </a:extLst>
          </p:cNvPr>
          <p:cNvSpPr txBox="1"/>
          <p:nvPr/>
        </p:nvSpPr>
        <p:spPr>
          <a:xfrm>
            <a:off x="5148453" y="5124331"/>
            <a:ext cx="426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PoetsenOne" panose="020108030300000D0203" pitchFamily="2" charset="0"/>
                <a:cs typeface="Calibri"/>
              </a:rPr>
              <a:t>+</a:t>
            </a:r>
            <a:endParaRPr lang="en-US" dirty="0">
              <a:latin typeface="PoetsenOne" panose="020108030300000D02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BBB2D2-7745-96F2-7B81-CC53BC25CC83}"/>
              </a:ext>
            </a:extLst>
          </p:cNvPr>
          <p:cNvSpPr txBox="1"/>
          <p:nvPr/>
        </p:nvSpPr>
        <p:spPr>
          <a:xfrm>
            <a:off x="6125320" y="5113478"/>
            <a:ext cx="426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PoetsenOne" panose="020108030300000D0203" pitchFamily="2" charset="0"/>
                <a:cs typeface="Calibri"/>
              </a:rPr>
              <a:t>+</a:t>
            </a:r>
            <a:endParaRPr lang="en-US" dirty="0">
              <a:latin typeface="PoetsenOne" panose="020108030300000D0203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DE7C41-A932-D1F9-5561-D16ADA27EB6E}"/>
              </a:ext>
            </a:extLst>
          </p:cNvPr>
          <p:cNvSpPr txBox="1"/>
          <p:nvPr/>
        </p:nvSpPr>
        <p:spPr>
          <a:xfrm>
            <a:off x="6997946" y="5087006"/>
            <a:ext cx="426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PoetsenOne" panose="020108030300000D0203" pitchFamily="2" charset="0"/>
                <a:cs typeface="Calibri"/>
              </a:rPr>
              <a:t>=</a:t>
            </a:r>
            <a:endParaRPr lang="en-US" dirty="0">
              <a:latin typeface="PoetsenOne" panose="020108030300000D02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3C5919-046F-FE80-5EE5-62903ECF4982}"/>
              </a:ext>
            </a:extLst>
          </p:cNvPr>
          <p:cNvSpPr txBox="1"/>
          <p:nvPr/>
        </p:nvSpPr>
        <p:spPr>
          <a:xfrm>
            <a:off x="7460087" y="5051922"/>
            <a:ext cx="10630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b="1" dirty="0">
                <a:latin typeface="PoetsenOne" panose="020108030300000D0203" pitchFamily="2" charset="0"/>
                <a:cs typeface="Calibri"/>
              </a:rPr>
              <a:t>11</a:t>
            </a:r>
            <a:endParaRPr lang="en-US" sz="4800" b="1" dirty="0">
              <a:latin typeface="PoetsenOne" panose="020108030300000D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1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2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2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5" grpId="0"/>
      <p:bldP spid="10" grpId="0"/>
      <p:bldP spid="12" grpId="0"/>
      <p:bldP spid="15" grpId="0" animBg="1"/>
      <p:bldP spid="18" grpId="0" animBg="1"/>
      <p:bldP spid="19" grpId="0" animBg="1"/>
      <p:bldP spid="24" grpId="0"/>
      <p:bldP spid="25" grpId="0"/>
      <p:bldP spid="26" grpId="0" animBg="1"/>
      <p:bldP spid="27" grpId="0"/>
      <p:bldP spid="3" grpId="0" animBg="1"/>
      <p:bldP spid="8" grpId="0" animBg="1"/>
      <p:bldP spid="9" grpId="0" animBg="1"/>
      <p:bldP spid="11" grpId="0" animBg="1"/>
      <p:bldP spid="13" grpId="0"/>
      <p:bldP spid="14" grpId="0"/>
      <p:bldP spid="16" grpId="0"/>
      <p:bldP spid="17" grpId="0"/>
      <p:bldP spid="20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4CC6-BABB-6CBD-C9B5-AE5A23B9C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CFC8-F61C-7B09-FC27-171EC55C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  <a:ea typeface="Calibri Light"/>
                <a:cs typeface="Calibri Light"/>
              </a:rPr>
              <a:t>Converting 4-bit Binary to Denary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F6490-09A8-FF01-AF3B-D72BC017C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6D01EB9-2F14-9816-78DE-D67171AC8816}"/>
              </a:ext>
            </a:extLst>
          </p:cNvPr>
          <p:cNvSpPr/>
          <p:nvPr/>
        </p:nvSpPr>
        <p:spPr>
          <a:xfrm>
            <a:off x="7581428" y="3633477"/>
            <a:ext cx="222250" cy="497416"/>
          </a:xfrm>
          <a:prstGeom prst="downArrow">
            <a:avLst/>
          </a:prstGeom>
          <a:solidFill>
            <a:srgbClr val="784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D600785-3F0F-FD93-A82B-6B3645F733EB}"/>
              </a:ext>
            </a:extLst>
          </p:cNvPr>
          <p:cNvSpPr/>
          <p:nvPr/>
        </p:nvSpPr>
        <p:spPr>
          <a:xfrm>
            <a:off x="6923694" y="3612515"/>
            <a:ext cx="222250" cy="497416"/>
          </a:xfrm>
          <a:prstGeom prst="downArrow">
            <a:avLst/>
          </a:prstGeom>
          <a:solidFill>
            <a:srgbClr val="784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23448B-4C7F-15CF-9520-E8247C1E3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90106"/>
              </p:ext>
            </p:extLst>
          </p:nvPr>
        </p:nvGraphicFramePr>
        <p:xfrm>
          <a:off x="4992063" y="2354117"/>
          <a:ext cx="4355620" cy="134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63">
                  <a:extLst>
                    <a:ext uri="{9D8B030D-6E8A-4147-A177-3AD203B41FA5}">
                      <a16:colId xmlns:a16="http://schemas.microsoft.com/office/drawing/2014/main" val="154832889"/>
                    </a:ext>
                  </a:extLst>
                </a:gridCol>
                <a:gridCol w="695113">
                  <a:extLst>
                    <a:ext uri="{9D8B030D-6E8A-4147-A177-3AD203B41FA5}">
                      <a16:colId xmlns:a16="http://schemas.microsoft.com/office/drawing/2014/main" val="2255756668"/>
                    </a:ext>
                  </a:extLst>
                </a:gridCol>
                <a:gridCol w="685718">
                  <a:extLst>
                    <a:ext uri="{9D8B030D-6E8A-4147-A177-3AD203B41FA5}">
                      <a16:colId xmlns:a16="http://schemas.microsoft.com/office/drawing/2014/main" val="3790598008"/>
                    </a:ext>
                  </a:extLst>
                </a:gridCol>
                <a:gridCol w="674132">
                  <a:extLst>
                    <a:ext uri="{9D8B030D-6E8A-4147-A177-3AD203B41FA5}">
                      <a16:colId xmlns:a16="http://schemas.microsoft.com/office/drawing/2014/main" val="1105465028"/>
                    </a:ext>
                  </a:extLst>
                </a:gridCol>
                <a:gridCol w="620794">
                  <a:extLst>
                    <a:ext uri="{9D8B030D-6E8A-4147-A177-3AD203B41FA5}">
                      <a16:colId xmlns:a16="http://schemas.microsoft.com/office/drawing/2014/main" val="86320165"/>
                    </a:ext>
                  </a:extLst>
                </a:gridCol>
              </a:tblGrid>
              <a:tr h="709083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PoetsenOne" panose="020108030300000D0203" pitchFamily="2" charset="0"/>
                        </a:rPr>
                        <a:t>Value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8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4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2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31960"/>
                  </a:ext>
                </a:extLst>
              </a:tr>
              <a:tr h="611093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PoetsenOne" panose="020108030300000D0203" pitchFamily="2" charset="0"/>
                        </a:rPr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648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DB3C177-9E1B-FFC3-9A39-F7111FB039BD}"/>
              </a:ext>
            </a:extLst>
          </p:cNvPr>
          <p:cNvSpPr txBox="1"/>
          <p:nvPr/>
        </p:nvSpPr>
        <p:spPr>
          <a:xfrm>
            <a:off x="111999" y="1344413"/>
            <a:ext cx="118461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  <a:ea typeface="Calibri"/>
                <a:cs typeface="Calibri"/>
              </a:rPr>
              <a:t>Now let’s convert 1100 to Denary</a:t>
            </a:r>
            <a:endParaRPr lang="en-US" sz="2800" dirty="0">
              <a:latin typeface="PoetsenOne" panose="020108030300000D02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5FE6E-9FAC-3E50-DBB7-E6A222A3A0E0}"/>
              </a:ext>
            </a:extLst>
          </p:cNvPr>
          <p:cNvSpPr txBox="1"/>
          <p:nvPr/>
        </p:nvSpPr>
        <p:spPr>
          <a:xfrm>
            <a:off x="6779612" y="4052741"/>
            <a:ext cx="426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PoetsenOne" panose="020108030300000D0203" pitchFamily="2" charset="0"/>
                <a:cs typeface="Calibri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DCEA5-B163-E160-238E-BA1EAF52A5C1}"/>
              </a:ext>
            </a:extLst>
          </p:cNvPr>
          <p:cNvSpPr txBox="1"/>
          <p:nvPr/>
        </p:nvSpPr>
        <p:spPr>
          <a:xfrm>
            <a:off x="7455492" y="4064378"/>
            <a:ext cx="426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PoetsenOne" panose="020108030300000D0203" pitchFamily="2" charset="0"/>
                <a:cs typeface="Calibri"/>
              </a:rPr>
              <a:t>4</a:t>
            </a:r>
            <a:endParaRPr lang="en-US" dirty="0">
              <a:latin typeface="PoetsenOne" panose="020108030300000D02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6FE76-5141-C379-7266-CA4F18C73DD2}"/>
              </a:ext>
            </a:extLst>
          </p:cNvPr>
          <p:cNvSpPr txBox="1"/>
          <p:nvPr/>
        </p:nvSpPr>
        <p:spPr>
          <a:xfrm>
            <a:off x="7168089" y="4041887"/>
            <a:ext cx="426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PoetsenOne" panose="020108030300000D0203" pitchFamily="2" charset="0"/>
                <a:cs typeface="Calibri"/>
              </a:rPr>
              <a:t>+</a:t>
            </a:r>
            <a:endParaRPr lang="en-US" dirty="0">
              <a:latin typeface="PoetsenOne" panose="020108030300000D0203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7E7BC7-60C1-F6ED-22A3-56B69A3C9B1E}"/>
              </a:ext>
            </a:extLst>
          </p:cNvPr>
          <p:cNvSpPr txBox="1"/>
          <p:nvPr/>
        </p:nvSpPr>
        <p:spPr>
          <a:xfrm>
            <a:off x="9369671" y="4015416"/>
            <a:ext cx="426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PoetsenOne" panose="020108030300000D0203" pitchFamily="2" charset="0"/>
                <a:cs typeface="Calibri"/>
              </a:rPr>
              <a:t>=</a:t>
            </a:r>
            <a:endParaRPr lang="en-US" dirty="0">
              <a:latin typeface="PoetsenOne" panose="020108030300000D02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95BADB-9B2A-53F3-E95A-9C8EF7920705}"/>
              </a:ext>
            </a:extLst>
          </p:cNvPr>
          <p:cNvSpPr txBox="1"/>
          <p:nvPr/>
        </p:nvSpPr>
        <p:spPr>
          <a:xfrm>
            <a:off x="9831812" y="3980332"/>
            <a:ext cx="10630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b="1" dirty="0">
                <a:latin typeface="PoetsenOne" panose="020108030300000D0203" pitchFamily="2" charset="0"/>
                <a:cs typeface="Calibri"/>
              </a:rPr>
              <a:t>12</a:t>
            </a:r>
            <a:endParaRPr lang="en-US" sz="4800" b="1" dirty="0">
              <a:latin typeface="PoetsenOne" panose="020108030300000D02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7F235F-FED6-8CE2-E0CB-58CF8952A080}"/>
              </a:ext>
            </a:extLst>
          </p:cNvPr>
          <p:cNvSpPr/>
          <p:nvPr/>
        </p:nvSpPr>
        <p:spPr>
          <a:xfrm>
            <a:off x="6819640" y="3192438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9296B0-5430-6116-3451-1EC3DD98373D}"/>
              </a:ext>
            </a:extLst>
          </p:cNvPr>
          <p:cNvSpPr/>
          <p:nvPr/>
        </p:nvSpPr>
        <p:spPr>
          <a:xfrm>
            <a:off x="7567238" y="3218735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E69A8C-6EBD-86C6-34F7-C9C002BFF767}"/>
              </a:ext>
            </a:extLst>
          </p:cNvPr>
          <p:cNvSpPr/>
          <p:nvPr/>
        </p:nvSpPr>
        <p:spPr>
          <a:xfrm>
            <a:off x="8250257" y="3203651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CAA0EC-3C96-4BBC-A5F8-D3423DDD41D7}"/>
              </a:ext>
            </a:extLst>
          </p:cNvPr>
          <p:cNvSpPr/>
          <p:nvPr/>
        </p:nvSpPr>
        <p:spPr>
          <a:xfrm>
            <a:off x="8824797" y="3173389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207C5A-BE25-99AA-3186-8DFC08F5D60D}"/>
              </a:ext>
            </a:extLst>
          </p:cNvPr>
          <p:cNvSpPr txBox="1"/>
          <p:nvPr/>
        </p:nvSpPr>
        <p:spPr>
          <a:xfrm>
            <a:off x="907172" y="2757890"/>
            <a:ext cx="33139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Write the Binary number into the grid.</a:t>
            </a:r>
            <a:endParaRPr lang="en-US" sz="2400" dirty="0">
              <a:latin typeface="PoetsenOne" panose="020108030300000D02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E2BCE8-A08F-6442-418A-D2F184512FF2}"/>
              </a:ext>
            </a:extLst>
          </p:cNvPr>
          <p:cNvSpPr txBox="1"/>
          <p:nvPr/>
        </p:nvSpPr>
        <p:spPr>
          <a:xfrm>
            <a:off x="907172" y="4307438"/>
            <a:ext cx="331391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For every binary value that is 1, pull out the value.</a:t>
            </a:r>
            <a:endParaRPr lang="en-US" sz="2400" dirty="0">
              <a:latin typeface="PoetsenOne" panose="020108030300000D0203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B2A68D-48E0-E8BF-030A-49B8AA51EDAE}"/>
              </a:ext>
            </a:extLst>
          </p:cNvPr>
          <p:cNvSpPr txBox="1"/>
          <p:nvPr/>
        </p:nvSpPr>
        <p:spPr>
          <a:xfrm>
            <a:off x="5724336" y="5068259"/>
            <a:ext cx="331391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Now add the values together to get the Denary value.</a:t>
            </a:r>
            <a:endParaRPr lang="en-US" sz="2400" dirty="0">
              <a:latin typeface="PoetsenOne" panose="020108030300000D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5" grpId="0"/>
      <p:bldP spid="13" grpId="0"/>
      <p:bldP spid="16" grpId="0"/>
      <p:bldP spid="20" grpId="0"/>
      <p:bldP spid="28" grpId="0"/>
      <p:bldP spid="7" grpId="0" animBg="1"/>
      <p:bldP spid="29" grpId="0" animBg="1"/>
      <p:bldP spid="30" grpId="0" animBg="1"/>
      <p:bldP spid="31" grpId="0" animBg="1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75888-1CA4-7B92-4FED-D93544717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B4FC-0F5E-42C2-2532-930D0E0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  <a:ea typeface="Calibri Light"/>
                <a:cs typeface="Calibri Light"/>
              </a:rPr>
              <a:t>Converting 4-bit Denary to Binary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B2E81-DF97-167A-BA2F-0EBD0031D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412FD7-DFD8-2805-CA45-8594CD9F8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297324"/>
              </p:ext>
            </p:extLst>
          </p:nvPr>
        </p:nvGraphicFramePr>
        <p:xfrm>
          <a:off x="2696538" y="2369609"/>
          <a:ext cx="4355620" cy="134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63">
                  <a:extLst>
                    <a:ext uri="{9D8B030D-6E8A-4147-A177-3AD203B41FA5}">
                      <a16:colId xmlns:a16="http://schemas.microsoft.com/office/drawing/2014/main" val="154832889"/>
                    </a:ext>
                  </a:extLst>
                </a:gridCol>
                <a:gridCol w="695113">
                  <a:extLst>
                    <a:ext uri="{9D8B030D-6E8A-4147-A177-3AD203B41FA5}">
                      <a16:colId xmlns:a16="http://schemas.microsoft.com/office/drawing/2014/main" val="2255756668"/>
                    </a:ext>
                  </a:extLst>
                </a:gridCol>
                <a:gridCol w="685718">
                  <a:extLst>
                    <a:ext uri="{9D8B030D-6E8A-4147-A177-3AD203B41FA5}">
                      <a16:colId xmlns:a16="http://schemas.microsoft.com/office/drawing/2014/main" val="3790598008"/>
                    </a:ext>
                  </a:extLst>
                </a:gridCol>
                <a:gridCol w="674132">
                  <a:extLst>
                    <a:ext uri="{9D8B030D-6E8A-4147-A177-3AD203B41FA5}">
                      <a16:colId xmlns:a16="http://schemas.microsoft.com/office/drawing/2014/main" val="1105465028"/>
                    </a:ext>
                  </a:extLst>
                </a:gridCol>
                <a:gridCol w="620794">
                  <a:extLst>
                    <a:ext uri="{9D8B030D-6E8A-4147-A177-3AD203B41FA5}">
                      <a16:colId xmlns:a16="http://schemas.microsoft.com/office/drawing/2014/main" val="86320165"/>
                    </a:ext>
                  </a:extLst>
                </a:gridCol>
              </a:tblGrid>
              <a:tr h="709083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PoetsenOne" panose="020108030300000D0203" pitchFamily="2" charset="0"/>
                        </a:rPr>
                        <a:t>Value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8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4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2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31960"/>
                  </a:ext>
                </a:extLst>
              </a:tr>
              <a:tr h="611093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PoetsenOne" panose="020108030300000D0203" pitchFamily="2" charset="0"/>
                        </a:rPr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>
                          <a:latin typeface="PoetsenOne" panose="020108030300000D0203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648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D32BF3-4603-4A0A-B530-FD379C3CDC20}"/>
              </a:ext>
            </a:extLst>
          </p:cNvPr>
          <p:cNvSpPr txBox="1"/>
          <p:nvPr/>
        </p:nvSpPr>
        <p:spPr>
          <a:xfrm>
            <a:off x="1520234" y="1247774"/>
            <a:ext cx="90297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  <a:ea typeface="Calibri"/>
                <a:cs typeface="Calibri"/>
              </a:rPr>
              <a:t>Now let’s convert the number 11 into Binary.</a:t>
            </a:r>
            <a:endParaRPr lang="en-GB" sz="2800" dirty="0">
              <a:latin typeface="PoetsenOne" panose="020108030300000D0203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C95CE0-1999-7864-7BA2-17B52640B2B9}"/>
              </a:ext>
            </a:extLst>
          </p:cNvPr>
          <p:cNvSpPr txBox="1"/>
          <p:nvPr/>
        </p:nvSpPr>
        <p:spPr>
          <a:xfrm>
            <a:off x="1647789" y="5030244"/>
            <a:ext cx="29279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Write a 1 under 8.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CD18DEBE-B8D6-5046-1F43-977905AAA6F8}"/>
              </a:ext>
            </a:extLst>
          </p:cNvPr>
          <p:cNvSpPr/>
          <p:nvPr/>
        </p:nvSpPr>
        <p:spPr>
          <a:xfrm rot="4920378">
            <a:off x="4320358" y="5185212"/>
            <a:ext cx="510662" cy="1295849"/>
          </a:xfrm>
          <a:prstGeom prst="downArrow">
            <a:avLst>
              <a:gd name="adj1" fmla="val 50000"/>
              <a:gd name="adj2" fmla="val 83908"/>
            </a:avLst>
          </a:prstGeom>
          <a:solidFill>
            <a:srgbClr val="7845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845E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F1C374-B388-2764-F5C9-D0A11D9AB639}"/>
              </a:ext>
            </a:extLst>
          </p:cNvPr>
          <p:cNvSpPr/>
          <p:nvPr/>
        </p:nvSpPr>
        <p:spPr>
          <a:xfrm>
            <a:off x="4521566" y="3188706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170DFE-FEE1-7576-0437-63FE65140B4B}"/>
              </a:ext>
            </a:extLst>
          </p:cNvPr>
          <p:cNvSpPr/>
          <p:nvPr/>
        </p:nvSpPr>
        <p:spPr>
          <a:xfrm>
            <a:off x="5196476" y="3197613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79E4C0-E4C4-83FC-B1B1-CE15EE62BC7E}"/>
              </a:ext>
            </a:extLst>
          </p:cNvPr>
          <p:cNvSpPr/>
          <p:nvPr/>
        </p:nvSpPr>
        <p:spPr>
          <a:xfrm>
            <a:off x="5923070" y="3216557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A42C2F-F40E-FBD8-2AB5-E2F38042718A}"/>
              </a:ext>
            </a:extLst>
          </p:cNvPr>
          <p:cNvSpPr/>
          <p:nvPr/>
        </p:nvSpPr>
        <p:spPr>
          <a:xfrm>
            <a:off x="6491840" y="3232176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18369B-8177-DFA4-A4B9-5B5B171DE1E1}"/>
              </a:ext>
            </a:extLst>
          </p:cNvPr>
          <p:cNvSpPr txBox="1"/>
          <p:nvPr/>
        </p:nvSpPr>
        <p:spPr>
          <a:xfrm>
            <a:off x="1647789" y="3949917"/>
            <a:ext cx="29279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The first number that fits into 11 is 8.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5F2BB6-286D-605F-0A2E-802CF738A39F}"/>
              </a:ext>
            </a:extLst>
          </p:cNvPr>
          <p:cNvSpPr txBox="1"/>
          <p:nvPr/>
        </p:nvSpPr>
        <p:spPr>
          <a:xfrm>
            <a:off x="1647789" y="5741239"/>
            <a:ext cx="29279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11 – 8 =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CC1D06-4998-E002-2D4A-579B4C21B234}"/>
              </a:ext>
            </a:extLst>
          </p:cNvPr>
          <p:cNvSpPr txBox="1"/>
          <p:nvPr/>
        </p:nvSpPr>
        <p:spPr>
          <a:xfrm>
            <a:off x="5027889" y="5087007"/>
            <a:ext cx="292790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3 is now the number we are working with.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A48FB-1EE8-7FDC-BCA9-FDB9A4B4BD32}"/>
              </a:ext>
            </a:extLst>
          </p:cNvPr>
          <p:cNvSpPr txBox="1"/>
          <p:nvPr/>
        </p:nvSpPr>
        <p:spPr>
          <a:xfrm>
            <a:off x="8676087" y="4430079"/>
            <a:ext cx="292790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Now repeat the same steps until we have 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3B0C7A-1D1F-FB4A-164E-D818E3501426}"/>
              </a:ext>
            </a:extLst>
          </p:cNvPr>
          <p:cNvSpPr txBox="1"/>
          <p:nvPr/>
        </p:nvSpPr>
        <p:spPr>
          <a:xfrm>
            <a:off x="1647789" y="5030244"/>
            <a:ext cx="29279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Write a 1 under 2.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E47936F5-A780-2699-C311-E4A1B11299AE}"/>
              </a:ext>
            </a:extLst>
          </p:cNvPr>
          <p:cNvSpPr/>
          <p:nvPr/>
        </p:nvSpPr>
        <p:spPr>
          <a:xfrm rot="4920378">
            <a:off x="4320358" y="5185212"/>
            <a:ext cx="510662" cy="1295849"/>
          </a:xfrm>
          <a:prstGeom prst="downArrow">
            <a:avLst>
              <a:gd name="adj1" fmla="val 50000"/>
              <a:gd name="adj2" fmla="val 83908"/>
            </a:avLst>
          </a:prstGeom>
          <a:solidFill>
            <a:srgbClr val="7845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845E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256AF1-4267-4673-2996-D3A7D42F8114}"/>
              </a:ext>
            </a:extLst>
          </p:cNvPr>
          <p:cNvSpPr txBox="1"/>
          <p:nvPr/>
        </p:nvSpPr>
        <p:spPr>
          <a:xfrm>
            <a:off x="1647789" y="3949917"/>
            <a:ext cx="29279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The first number that fits into 3 is 2.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3C6C57-939A-8BB5-4FA8-3A59BA21B69B}"/>
              </a:ext>
            </a:extLst>
          </p:cNvPr>
          <p:cNvSpPr txBox="1"/>
          <p:nvPr/>
        </p:nvSpPr>
        <p:spPr>
          <a:xfrm>
            <a:off x="1647789" y="5741239"/>
            <a:ext cx="29279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3 – 2 =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86D285-5420-8033-C642-CEDC05E676D2}"/>
              </a:ext>
            </a:extLst>
          </p:cNvPr>
          <p:cNvSpPr txBox="1"/>
          <p:nvPr/>
        </p:nvSpPr>
        <p:spPr>
          <a:xfrm>
            <a:off x="5027889" y="5087007"/>
            <a:ext cx="292790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1 is now the number we are working with.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10F92F-439A-36E6-6E4C-FE53CD02F567}"/>
              </a:ext>
            </a:extLst>
          </p:cNvPr>
          <p:cNvSpPr txBox="1"/>
          <p:nvPr/>
        </p:nvSpPr>
        <p:spPr>
          <a:xfrm>
            <a:off x="1647789" y="5030244"/>
            <a:ext cx="29279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Write a 1 under 1.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DAA99A97-8D47-D11B-1A7E-D0FA38044570}"/>
              </a:ext>
            </a:extLst>
          </p:cNvPr>
          <p:cNvSpPr/>
          <p:nvPr/>
        </p:nvSpPr>
        <p:spPr>
          <a:xfrm rot="4920378">
            <a:off x="4320358" y="5185212"/>
            <a:ext cx="510662" cy="1295849"/>
          </a:xfrm>
          <a:prstGeom prst="downArrow">
            <a:avLst>
              <a:gd name="adj1" fmla="val 50000"/>
              <a:gd name="adj2" fmla="val 83908"/>
            </a:avLst>
          </a:prstGeom>
          <a:solidFill>
            <a:srgbClr val="7845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845E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E73735-CC65-7A4D-8245-3CD102EB37EF}"/>
              </a:ext>
            </a:extLst>
          </p:cNvPr>
          <p:cNvSpPr txBox="1"/>
          <p:nvPr/>
        </p:nvSpPr>
        <p:spPr>
          <a:xfrm>
            <a:off x="1647789" y="3949917"/>
            <a:ext cx="29279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The first number that fits into 1 is 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454142-4367-13A6-C2F2-53F0729AEECE}"/>
              </a:ext>
            </a:extLst>
          </p:cNvPr>
          <p:cNvSpPr txBox="1"/>
          <p:nvPr/>
        </p:nvSpPr>
        <p:spPr>
          <a:xfrm>
            <a:off x="1647789" y="5741239"/>
            <a:ext cx="29279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1 – 1 =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CF4E28-1D40-AA18-30D6-4FE832619CC4}"/>
              </a:ext>
            </a:extLst>
          </p:cNvPr>
          <p:cNvSpPr txBox="1"/>
          <p:nvPr/>
        </p:nvSpPr>
        <p:spPr>
          <a:xfrm>
            <a:off x="5027889" y="5087007"/>
            <a:ext cx="292790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We have now reached 0 so the conversion is complete.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CDFEDA-B7BE-2967-25DD-1A50BD180683}"/>
              </a:ext>
            </a:extLst>
          </p:cNvPr>
          <p:cNvSpPr txBox="1"/>
          <p:nvPr/>
        </p:nvSpPr>
        <p:spPr>
          <a:xfrm>
            <a:off x="8553451" y="4430079"/>
            <a:ext cx="30505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Where there are empty binary values, write in a 0.</a:t>
            </a: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C578349E-C756-A646-54A2-CC965A79BB51}"/>
              </a:ext>
            </a:extLst>
          </p:cNvPr>
          <p:cNvSpPr/>
          <p:nvPr/>
        </p:nvSpPr>
        <p:spPr>
          <a:xfrm rot="6771996">
            <a:off x="6820296" y="2815884"/>
            <a:ext cx="510662" cy="2914433"/>
          </a:xfrm>
          <a:prstGeom prst="downArrow">
            <a:avLst>
              <a:gd name="adj1" fmla="val 50000"/>
              <a:gd name="adj2" fmla="val 83908"/>
            </a:avLst>
          </a:prstGeom>
          <a:solidFill>
            <a:srgbClr val="7845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845E2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2DB2B5-E979-553C-8190-0212E18DB71D}"/>
              </a:ext>
            </a:extLst>
          </p:cNvPr>
          <p:cNvSpPr txBox="1"/>
          <p:nvPr/>
        </p:nvSpPr>
        <p:spPr>
          <a:xfrm>
            <a:off x="7970193" y="2555423"/>
            <a:ext cx="30505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We now know that 11 in binary is 1011!</a:t>
            </a:r>
          </a:p>
        </p:txBody>
      </p:sp>
    </p:spTree>
    <p:extLst>
      <p:ext uri="{BB962C8B-B14F-4D97-AF65-F5344CB8AC3E}">
        <p14:creationId xmlns:p14="http://schemas.microsoft.com/office/powerpoint/2010/main" val="19331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4" grpId="1"/>
      <p:bldP spid="26" grpId="0" animBg="1"/>
      <p:bldP spid="26" grpId="1" animBg="1"/>
      <p:bldP spid="31" grpId="0" animBg="1"/>
      <p:bldP spid="32" grpId="0" animBg="1"/>
      <p:bldP spid="33" grpId="0" animBg="1"/>
      <p:bldP spid="34" grpId="0" animBg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  <p:bldP spid="40" grpId="1" animBg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 animBg="1"/>
      <p:bldP spid="46" grpId="0"/>
      <p:bldP spid="47" grpId="0"/>
      <p:bldP spid="48" grpId="0"/>
      <p:bldP spid="49" grpId="0"/>
      <p:bldP spid="50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A79B8-3A53-0C6F-D617-6A0C0DE2D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7834-D8C5-700B-1C31-6B86635B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  <a:ea typeface="Calibri Light"/>
                <a:cs typeface="Calibri Light"/>
              </a:rPr>
              <a:t>Converting 4-bit Denary to Binary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48013-2424-EFC6-5223-4855E67BD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30B38F-E48B-8357-743A-5E981051B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63339"/>
              </p:ext>
            </p:extLst>
          </p:nvPr>
        </p:nvGraphicFramePr>
        <p:xfrm>
          <a:off x="3791913" y="2216018"/>
          <a:ext cx="4355620" cy="134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63">
                  <a:extLst>
                    <a:ext uri="{9D8B030D-6E8A-4147-A177-3AD203B41FA5}">
                      <a16:colId xmlns:a16="http://schemas.microsoft.com/office/drawing/2014/main" val="154832889"/>
                    </a:ext>
                  </a:extLst>
                </a:gridCol>
                <a:gridCol w="695113">
                  <a:extLst>
                    <a:ext uri="{9D8B030D-6E8A-4147-A177-3AD203B41FA5}">
                      <a16:colId xmlns:a16="http://schemas.microsoft.com/office/drawing/2014/main" val="2255756668"/>
                    </a:ext>
                  </a:extLst>
                </a:gridCol>
                <a:gridCol w="685718">
                  <a:extLst>
                    <a:ext uri="{9D8B030D-6E8A-4147-A177-3AD203B41FA5}">
                      <a16:colId xmlns:a16="http://schemas.microsoft.com/office/drawing/2014/main" val="3790598008"/>
                    </a:ext>
                  </a:extLst>
                </a:gridCol>
                <a:gridCol w="674132">
                  <a:extLst>
                    <a:ext uri="{9D8B030D-6E8A-4147-A177-3AD203B41FA5}">
                      <a16:colId xmlns:a16="http://schemas.microsoft.com/office/drawing/2014/main" val="1105465028"/>
                    </a:ext>
                  </a:extLst>
                </a:gridCol>
                <a:gridCol w="620794">
                  <a:extLst>
                    <a:ext uri="{9D8B030D-6E8A-4147-A177-3AD203B41FA5}">
                      <a16:colId xmlns:a16="http://schemas.microsoft.com/office/drawing/2014/main" val="86320165"/>
                    </a:ext>
                  </a:extLst>
                </a:gridCol>
              </a:tblGrid>
              <a:tr h="709083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PoetsenOne" panose="020108030300000D0203" pitchFamily="2" charset="0"/>
                        </a:rPr>
                        <a:t>Value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8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4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2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784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31960"/>
                  </a:ext>
                </a:extLst>
              </a:tr>
              <a:tr h="611093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PoetsenOne" panose="020108030300000D0203" pitchFamily="2" charset="0"/>
                        </a:rPr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PoetsenOne" panose="020108030300000D0203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648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E0EB87-7AA6-6E10-EE73-7A884D630C71}"/>
              </a:ext>
            </a:extLst>
          </p:cNvPr>
          <p:cNvSpPr txBox="1"/>
          <p:nvPr/>
        </p:nvSpPr>
        <p:spPr>
          <a:xfrm>
            <a:off x="140677" y="1247774"/>
            <a:ext cx="1187840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  <a:ea typeface="Calibri"/>
                <a:cs typeface="Calibri"/>
              </a:rPr>
              <a:t>Now let’s convert the number 7 into Binary.</a:t>
            </a:r>
            <a:endParaRPr lang="en-GB" sz="2800" dirty="0">
              <a:latin typeface="PoetsenOne" panose="020108030300000D0203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CFBF98-EADA-038C-3DEC-F9202B070BD9}"/>
              </a:ext>
            </a:extLst>
          </p:cNvPr>
          <p:cNvSpPr/>
          <p:nvPr/>
        </p:nvSpPr>
        <p:spPr>
          <a:xfrm>
            <a:off x="5653420" y="3014222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DF0D39-7B0B-06B1-FD90-841A7A793820}"/>
              </a:ext>
            </a:extLst>
          </p:cNvPr>
          <p:cNvSpPr/>
          <p:nvPr/>
        </p:nvSpPr>
        <p:spPr>
          <a:xfrm>
            <a:off x="6327159" y="3062965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BFE617-4B2C-AA20-40C1-E9AAB256BCA7}"/>
              </a:ext>
            </a:extLst>
          </p:cNvPr>
          <p:cNvSpPr/>
          <p:nvPr/>
        </p:nvSpPr>
        <p:spPr>
          <a:xfrm>
            <a:off x="7055133" y="3082015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1363AB-F89D-2164-FF54-0C88C4A46E78}"/>
              </a:ext>
            </a:extLst>
          </p:cNvPr>
          <p:cNvSpPr/>
          <p:nvPr/>
        </p:nvSpPr>
        <p:spPr>
          <a:xfrm>
            <a:off x="7558259" y="2995327"/>
            <a:ext cx="390525" cy="433673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ABC925-8CEA-06EE-CA78-7D0EA524B264}"/>
              </a:ext>
            </a:extLst>
          </p:cNvPr>
          <p:cNvSpPr txBox="1"/>
          <p:nvPr/>
        </p:nvSpPr>
        <p:spPr>
          <a:xfrm>
            <a:off x="578793" y="4010205"/>
            <a:ext cx="32131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What is the lowest value that fits into 7?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5267456-662B-7DB4-F20B-284915023A0E}"/>
              </a:ext>
            </a:extLst>
          </p:cNvPr>
          <p:cNvSpPr/>
          <p:nvPr/>
        </p:nvSpPr>
        <p:spPr>
          <a:xfrm rot="14896543">
            <a:off x="4880481" y="2975703"/>
            <a:ext cx="510662" cy="2337691"/>
          </a:xfrm>
          <a:prstGeom prst="downArrow">
            <a:avLst>
              <a:gd name="adj1" fmla="val 50000"/>
              <a:gd name="adj2" fmla="val 83908"/>
            </a:avLst>
          </a:prstGeom>
          <a:solidFill>
            <a:srgbClr val="7845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845E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894D5-2035-B750-6018-1B4D53DA6E47}"/>
              </a:ext>
            </a:extLst>
          </p:cNvPr>
          <p:cNvSpPr txBox="1"/>
          <p:nvPr/>
        </p:nvSpPr>
        <p:spPr>
          <a:xfrm>
            <a:off x="578793" y="5046101"/>
            <a:ext cx="32131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7 – 4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34F84-CF61-F063-432A-FE1FF93FF13F}"/>
              </a:ext>
            </a:extLst>
          </p:cNvPr>
          <p:cNvSpPr txBox="1"/>
          <p:nvPr/>
        </p:nvSpPr>
        <p:spPr>
          <a:xfrm>
            <a:off x="4416420" y="4010205"/>
            <a:ext cx="335916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What is the lowest value that fits into 3?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A970220-77EC-E122-05CC-36108CFAC103}"/>
              </a:ext>
            </a:extLst>
          </p:cNvPr>
          <p:cNvSpPr/>
          <p:nvPr/>
        </p:nvSpPr>
        <p:spPr>
          <a:xfrm rot="11335233">
            <a:off x="6790535" y="3487702"/>
            <a:ext cx="510662" cy="597862"/>
          </a:xfrm>
          <a:prstGeom prst="downArrow">
            <a:avLst>
              <a:gd name="adj1" fmla="val 50000"/>
              <a:gd name="adj2" fmla="val 83908"/>
            </a:avLst>
          </a:prstGeom>
          <a:solidFill>
            <a:srgbClr val="7845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845E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30A7A-DD2A-CB3B-6DC3-1B6CAB953E87}"/>
              </a:ext>
            </a:extLst>
          </p:cNvPr>
          <p:cNvSpPr txBox="1"/>
          <p:nvPr/>
        </p:nvSpPr>
        <p:spPr>
          <a:xfrm>
            <a:off x="4473321" y="4972325"/>
            <a:ext cx="32131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3 – 2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6F7E6D-37F8-550F-C944-B4496800BB8B}"/>
              </a:ext>
            </a:extLst>
          </p:cNvPr>
          <p:cNvSpPr txBox="1"/>
          <p:nvPr/>
        </p:nvSpPr>
        <p:spPr>
          <a:xfrm>
            <a:off x="8147533" y="4010480"/>
            <a:ext cx="335916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What is the lowest value that fits into 1?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A813609-A23C-9651-2624-AF2FF215FAE3}"/>
              </a:ext>
            </a:extLst>
          </p:cNvPr>
          <p:cNvSpPr/>
          <p:nvPr/>
        </p:nvSpPr>
        <p:spPr>
          <a:xfrm rot="6590937">
            <a:off x="8763422" y="2993046"/>
            <a:ext cx="510662" cy="1326325"/>
          </a:xfrm>
          <a:prstGeom prst="downArrow">
            <a:avLst>
              <a:gd name="adj1" fmla="val 50000"/>
              <a:gd name="adj2" fmla="val 83908"/>
            </a:avLst>
          </a:prstGeom>
          <a:solidFill>
            <a:srgbClr val="7845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845E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700AF-C757-575B-F357-F0431EA77AA7}"/>
              </a:ext>
            </a:extLst>
          </p:cNvPr>
          <p:cNvSpPr txBox="1"/>
          <p:nvPr/>
        </p:nvSpPr>
        <p:spPr>
          <a:xfrm>
            <a:off x="8246203" y="4941147"/>
            <a:ext cx="32131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1 – 1 =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EC057-D7C4-CAA3-8D61-7C8B80DC12D8}"/>
              </a:ext>
            </a:extLst>
          </p:cNvPr>
          <p:cNvSpPr txBox="1"/>
          <p:nvPr/>
        </p:nvSpPr>
        <p:spPr>
          <a:xfrm>
            <a:off x="3425986" y="5803540"/>
            <a:ext cx="53400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Now, fill in any blanks with a 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5DE165-A78F-5928-E9F3-ACC8FADF291B}"/>
              </a:ext>
            </a:extLst>
          </p:cNvPr>
          <p:cNvSpPr txBox="1"/>
          <p:nvPr/>
        </p:nvSpPr>
        <p:spPr>
          <a:xfrm>
            <a:off x="8643717" y="2531222"/>
            <a:ext cx="28791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PoetsenOne" panose="020108030300000D0203" pitchFamily="2" charset="0"/>
                <a:ea typeface="Calibri"/>
                <a:cs typeface="Calibri"/>
              </a:rPr>
              <a:t>7 converted to Binary is 0111!</a:t>
            </a:r>
          </a:p>
        </p:txBody>
      </p:sp>
    </p:spTree>
    <p:extLst>
      <p:ext uri="{BB962C8B-B14F-4D97-AF65-F5344CB8AC3E}">
        <p14:creationId xmlns:p14="http://schemas.microsoft.com/office/powerpoint/2010/main" val="23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33" grpId="0" animBg="1"/>
      <p:bldP spid="34" grpId="0" animBg="1"/>
      <p:bldP spid="53" grpId="0"/>
      <p:bldP spid="3" grpId="0" animBg="1"/>
      <p:bldP spid="3" grpId="1" animBg="1"/>
      <p:bldP spid="7" grpId="0"/>
      <p:bldP spid="8" grpId="0"/>
      <p:bldP spid="9" grpId="0" animBg="1"/>
      <p:bldP spid="9" grpId="1" animBg="1"/>
      <p:bldP spid="10" grpId="0"/>
      <p:bldP spid="11" grpId="0"/>
      <p:bldP spid="12" grpId="0" animBg="1"/>
      <p:bldP spid="12" grpId="1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F97A94-191F-47BA-A74F-60848374D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3C210F-163D-4780-9AD6-F5DDDE7D1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E595C8-47DD-46DA-A067-A82016D6B157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667</Words>
  <Application>Microsoft Office PowerPoint</Application>
  <PresentationFormat>Widescreen</PresentationFormat>
  <Paragraphs>147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Binary</vt:lpstr>
      <vt:lpstr>PowerPoint Presentation</vt:lpstr>
      <vt:lpstr>PowerPoint Presentation</vt:lpstr>
      <vt:lpstr>How Binary Works</vt:lpstr>
      <vt:lpstr>Converting 4-bit Binary to Denary</vt:lpstr>
      <vt:lpstr>Converting 4-bit Binary to Denary</vt:lpstr>
      <vt:lpstr>Converting 4-bit Denary to Binary</vt:lpstr>
      <vt:lpstr>Converting 4-bit Denary to Binary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59</cp:revision>
  <dcterms:created xsi:type="dcterms:W3CDTF">2022-12-14T09:49:06Z</dcterms:created>
  <dcterms:modified xsi:type="dcterms:W3CDTF">2026-06-10T09:09:12Z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