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97" r:id="rId5"/>
    <p:sldId id="256" r:id="rId6"/>
    <p:sldId id="308" r:id="rId7"/>
    <p:sldId id="313" r:id="rId8"/>
    <p:sldId id="299" r:id="rId9"/>
    <p:sldId id="315" r:id="rId10"/>
    <p:sldId id="29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B707"/>
    <a:srgbClr val="4A88F7"/>
    <a:srgbClr val="7845E2"/>
    <a:srgbClr val="FB3F90"/>
    <a:srgbClr val="D2D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B5BCF7-DBCE-4234-80DD-297D82F00ACC}" v="209" dt="2026-06-11T13:52:22.371"/>
    <p1510:client id="{BBFEAA0F-A2DD-45C3-9808-8989F22FE4CA}" v="59" dt="2026-06-12T08:38:17.5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-264" y="-816"/>
      </p:cViewPr>
      <p:guideLst/>
    </p:cSldViewPr>
  </p:slideViewPr>
  <p:notesTextViewPr>
    <p:cViewPr>
      <p:scale>
        <a:sx n="3" d="2"/>
        <a:sy n="3" d="2"/>
      </p:scale>
      <p:origin x="-6" y="-18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Willis" userId="2765ca93-7a01-405e-b58d-65350b177009" providerId="ADAL" clId="{ABA94FE9-082D-4A4E-BA05-334BCEAD4944}"/>
    <pc:docChg chg="undo custSel addSld delSld modSld sldOrd">
      <pc:chgData name="Mr Willis" userId="2765ca93-7a01-405e-b58d-65350b177009" providerId="ADAL" clId="{ABA94FE9-082D-4A4E-BA05-334BCEAD4944}" dt="2026-06-11T13:52:22.371" v="5005"/>
      <pc:docMkLst>
        <pc:docMk/>
      </pc:docMkLst>
      <pc:sldChg chg="modSp mod">
        <pc:chgData name="Mr Willis" userId="2765ca93-7a01-405e-b58d-65350b177009" providerId="ADAL" clId="{ABA94FE9-082D-4A4E-BA05-334BCEAD4944}" dt="2026-06-10T12:52:17.472" v="4050" actId="20577"/>
        <pc:sldMkLst>
          <pc:docMk/>
          <pc:sldMk cId="3574939770" sldId="256"/>
        </pc:sldMkLst>
        <pc:spChg chg="mod">
          <ac:chgData name="Mr Willis" userId="2765ca93-7a01-405e-b58d-65350b177009" providerId="ADAL" clId="{ABA94FE9-082D-4A4E-BA05-334BCEAD4944}" dt="2026-06-10T12:52:17.472" v="4050" actId="20577"/>
          <ac:spMkLst>
            <pc:docMk/>
            <pc:sldMk cId="3574939770" sldId="256"/>
            <ac:spMk id="2" creationId="{00000000-0000-0000-0000-000000000000}"/>
          </ac:spMkLst>
        </pc:spChg>
      </pc:sldChg>
      <pc:sldChg chg="modSp mod">
        <pc:chgData name="Mr Willis" userId="2765ca93-7a01-405e-b58d-65350b177009" providerId="ADAL" clId="{ABA94FE9-082D-4A4E-BA05-334BCEAD4944}" dt="2026-05-21T13:56:37.940" v="2319" actId="2711"/>
        <pc:sldMkLst>
          <pc:docMk/>
          <pc:sldMk cId="1300434218" sldId="294"/>
        </pc:sldMkLst>
        <pc:spChg chg="mod">
          <ac:chgData name="Mr Willis" userId="2765ca93-7a01-405e-b58d-65350b177009" providerId="ADAL" clId="{ABA94FE9-082D-4A4E-BA05-334BCEAD4944}" dt="2026-05-21T13:56:37.940" v="2319" actId="2711"/>
          <ac:spMkLst>
            <pc:docMk/>
            <pc:sldMk cId="1300434218" sldId="294"/>
            <ac:spMk id="2" creationId="{9EABC300-62C0-4C34-9F12-21AF0E296B90}"/>
          </ac:spMkLst>
        </pc:spChg>
        <pc:spChg chg="mod">
          <ac:chgData name="Mr Willis" userId="2765ca93-7a01-405e-b58d-65350b177009" providerId="ADAL" clId="{ABA94FE9-082D-4A4E-BA05-334BCEAD4944}" dt="2026-05-21T13:56:34.086" v="2318" actId="2711"/>
          <ac:spMkLst>
            <pc:docMk/>
            <pc:sldMk cId="1300434218" sldId="294"/>
            <ac:spMk id="4" creationId="{B6DF09A7-2AF9-4836-B191-DA93940E87F5}"/>
          </ac:spMkLst>
        </pc:spChg>
        <pc:spChg chg="mod">
          <ac:chgData name="Mr Willis" userId="2765ca93-7a01-405e-b58d-65350b177009" providerId="ADAL" clId="{ABA94FE9-082D-4A4E-BA05-334BCEAD4944}" dt="2026-05-21T13:56:27.125" v="2317" actId="20577"/>
          <ac:spMkLst>
            <pc:docMk/>
            <pc:sldMk cId="1300434218" sldId="294"/>
            <ac:spMk id="5" creationId="{B6DC17AC-1827-4FB8-9F35-4D044CF64019}"/>
          </ac:spMkLst>
        </pc:spChg>
      </pc:sldChg>
      <pc:sldChg chg="modSp add mod ord">
        <pc:chgData name="Mr Willis" userId="2765ca93-7a01-405e-b58d-65350b177009" providerId="ADAL" clId="{ABA94FE9-082D-4A4E-BA05-334BCEAD4944}" dt="2026-06-10T12:52:10.121" v="4028" actId="20577"/>
        <pc:sldMkLst>
          <pc:docMk/>
          <pc:sldMk cId="2379923658" sldId="297"/>
        </pc:sldMkLst>
        <pc:spChg chg="mod">
          <ac:chgData name="Mr Willis" userId="2765ca93-7a01-405e-b58d-65350b177009" providerId="ADAL" clId="{ABA94FE9-082D-4A4E-BA05-334BCEAD4944}" dt="2026-05-21T12:55:10.366" v="2296" actId="20577"/>
          <ac:spMkLst>
            <pc:docMk/>
            <pc:sldMk cId="2379923658" sldId="297"/>
            <ac:spMk id="2" creationId="{28A2FAD2-98AC-44DE-986A-4F9020B6FB75}"/>
          </ac:spMkLst>
        </pc:spChg>
        <pc:spChg chg="mod">
          <ac:chgData name="Mr Willis" userId="2765ca93-7a01-405e-b58d-65350b177009" providerId="ADAL" clId="{ABA94FE9-082D-4A4E-BA05-334BCEAD4944}" dt="2026-06-10T12:52:10.121" v="4028" actId="20577"/>
          <ac:spMkLst>
            <pc:docMk/>
            <pc:sldMk cId="2379923658" sldId="297"/>
            <ac:spMk id="16" creationId="{4D834180-4EC3-ED27-81DD-F2D41613F673}"/>
          </ac:spMkLst>
        </pc:spChg>
      </pc:sldChg>
      <pc:sldChg chg="addSp delSp modSp mod modAnim">
        <pc:chgData name="Mr Willis" userId="2765ca93-7a01-405e-b58d-65350b177009" providerId="ADAL" clId="{ABA94FE9-082D-4A4E-BA05-334BCEAD4944}" dt="2026-06-11T12:57:20.337" v="4579" actId="572"/>
        <pc:sldMkLst>
          <pc:docMk/>
          <pc:sldMk cId="2077748965" sldId="299"/>
        </pc:sldMkLst>
        <pc:spChg chg="mod">
          <ac:chgData name="Mr Willis" userId="2765ca93-7a01-405e-b58d-65350b177009" providerId="ADAL" clId="{ABA94FE9-082D-4A4E-BA05-334BCEAD4944}" dt="2026-06-10T12:56:10.678" v="4399" actId="20577"/>
          <ac:spMkLst>
            <pc:docMk/>
            <pc:sldMk cId="2077748965" sldId="299"/>
            <ac:spMk id="4" creationId="{2F652ADE-0CB3-62AE-0846-CB51D5A90A09}"/>
          </ac:spMkLst>
        </pc:spChg>
        <pc:spChg chg="mod">
          <ac:chgData name="Mr Willis" userId="2765ca93-7a01-405e-b58d-65350b177009" providerId="ADAL" clId="{ABA94FE9-082D-4A4E-BA05-334BCEAD4944}" dt="2026-06-10T12:55:17.902" v="4231" actId="20577"/>
          <ac:spMkLst>
            <pc:docMk/>
            <pc:sldMk cId="2077748965" sldId="299"/>
            <ac:spMk id="8" creationId="{6AF3DFC9-0B22-C704-1103-D509371D271D}"/>
          </ac:spMkLst>
        </pc:spChg>
        <pc:graphicFrameChg chg="mod modGraphic">
          <ac:chgData name="Mr Willis" userId="2765ca93-7a01-405e-b58d-65350b177009" providerId="ADAL" clId="{ABA94FE9-082D-4A4E-BA05-334BCEAD4944}" dt="2026-06-11T12:57:20.337" v="4579" actId="572"/>
          <ac:graphicFrameMkLst>
            <pc:docMk/>
            <pc:sldMk cId="2077748965" sldId="299"/>
            <ac:graphicFrameMk id="3" creationId="{BD895C8F-CBBE-695B-5A20-B398A45E3E2A}"/>
          </ac:graphicFrameMkLst>
        </pc:graphicFrameChg>
      </pc:sldChg>
      <pc:sldChg chg="delSp modSp mod modAnim">
        <pc:chgData name="Mr Willis" userId="2765ca93-7a01-405e-b58d-65350b177009" providerId="ADAL" clId="{ABA94FE9-082D-4A4E-BA05-334BCEAD4944}" dt="2026-06-10T12:55:09.611" v="4215" actId="20577"/>
        <pc:sldMkLst>
          <pc:docMk/>
          <pc:sldMk cId="2421717388" sldId="308"/>
        </pc:sldMkLst>
        <pc:spChg chg="mod">
          <ac:chgData name="Mr Willis" userId="2765ca93-7a01-405e-b58d-65350b177009" providerId="ADAL" clId="{ABA94FE9-082D-4A4E-BA05-334BCEAD4944}" dt="2026-06-10T12:55:09.611" v="4215" actId="20577"/>
          <ac:spMkLst>
            <pc:docMk/>
            <pc:sldMk cId="2421717388" sldId="308"/>
            <ac:spMk id="4" creationId="{A8C40261-D742-B682-1A0A-92044F0FAEB6}"/>
          </ac:spMkLst>
        </pc:spChg>
        <pc:spChg chg="mod">
          <ac:chgData name="Mr Willis" userId="2765ca93-7a01-405e-b58d-65350b177009" providerId="ADAL" clId="{ABA94FE9-082D-4A4E-BA05-334BCEAD4944}" dt="2026-05-21T13:38:40.240" v="2300" actId="1582"/>
          <ac:spMkLst>
            <pc:docMk/>
            <pc:sldMk cId="2421717388" sldId="308"/>
            <ac:spMk id="8" creationId="{DC6F6DF1-85D7-95DF-ABF5-88EA88D3F6CB}"/>
          </ac:spMkLst>
        </pc:spChg>
        <pc:picChg chg="mod">
          <ac:chgData name="Mr Willis" userId="2765ca93-7a01-405e-b58d-65350b177009" providerId="ADAL" clId="{ABA94FE9-082D-4A4E-BA05-334BCEAD4944}" dt="2026-05-21T13:36:02.071" v="2299" actId="2085"/>
          <ac:picMkLst>
            <pc:docMk/>
            <pc:sldMk cId="2421717388" sldId="308"/>
            <ac:picMk id="3" creationId="{60F8E911-3EC6-5D8E-EE71-A9BDEB7D7AF1}"/>
          </ac:picMkLst>
        </pc:picChg>
      </pc:sldChg>
      <pc:sldChg chg="addSp modSp new mod">
        <pc:chgData name="Mr Willis" userId="2765ca93-7a01-405e-b58d-65350b177009" providerId="ADAL" clId="{ABA94FE9-082D-4A4E-BA05-334BCEAD4944}" dt="2026-06-11T13:37:55.131" v="4748" actId="20577"/>
        <pc:sldMkLst>
          <pc:docMk/>
          <pc:sldMk cId="2854431652" sldId="314"/>
        </pc:sldMkLst>
        <pc:spChg chg="mod">
          <ac:chgData name="Mr Willis" userId="2765ca93-7a01-405e-b58d-65350b177009" providerId="ADAL" clId="{ABA94FE9-082D-4A4E-BA05-334BCEAD4944}" dt="2026-06-11T13:21:45.663" v="4620" actId="20577"/>
          <ac:spMkLst>
            <pc:docMk/>
            <pc:sldMk cId="2854431652" sldId="314"/>
            <ac:spMk id="2" creationId="{C03731A4-E7A2-BD77-3DB3-86073BF3CB34}"/>
          </ac:spMkLst>
        </pc:spChg>
        <pc:graphicFrameChg chg="add mod modGraphic">
          <ac:chgData name="Mr Willis" userId="2765ca93-7a01-405e-b58d-65350b177009" providerId="ADAL" clId="{ABA94FE9-082D-4A4E-BA05-334BCEAD4944}" dt="2026-06-11T13:36:54.427" v="4698" actId="14100"/>
          <ac:graphicFrameMkLst>
            <pc:docMk/>
            <pc:sldMk cId="2854431652" sldId="314"/>
            <ac:graphicFrameMk id="4" creationId="{AB0CCBB3-6D5A-D8C6-47C8-E4F90F30B8E9}"/>
          </ac:graphicFrameMkLst>
        </pc:graphicFrameChg>
        <pc:graphicFrameChg chg="add mod modGraphic">
          <ac:chgData name="Mr Willis" userId="2765ca93-7a01-405e-b58d-65350b177009" providerId="ADAL" clId="{ABA94FE9-082D-4A4E-BA05-334BCEAD4944}" dt="2026-06-11T13:37:55.131" v="4748" actId="20577"/>
          <ac:graphicFrameMkLst>
            <pc:docMk/>
            <pc:sldMk cId="2854431652" sldId="314"/>
            <ac:graphicFrameMk id="5" creationId="{EC927C83-A85E-970F-11C0-20C73B2BBA38}"/>
          </ac:graphicFrameMkLst>
        </pc:graphicFrameChg>
      </pc:sldChg>
      <pc:sldChg chg="addSp delSp modSp add mod">
        <pc:chgData name="Mr Willis" userId="2765ca93-7a01-405e-b58d-65350b177009" providerId="ADAL" clId="{ABA94FE9-082D-4A4E-BA05-334BCEAD4944}" dt="2026-06-11T13:52:22.371" v="5005"/>
        <pc:sldMkLst>
          <pc:docMk/>
          <pc:sldMk cId="2706470462" sldId="315"/>
        </pc:sldMkLst>
        <pc:spChg chg="mod">
          <ac:chgData name="Mr Willis" userId="2765ca93-7a01-405e-b58d-65350b177009" providerId="ADAL" clId="{ABA94FE9-082D-4A4E-BA05-334BCEAD4944}" dt="2026-06-11T13:43:38.509" v="4954" actId="20577"/>
          <ac:spMkLst>
            <pc:docMk/>
            <pc:sldMk cId="2706470462" sldId="315"/>
            <ac:spMk id="4" creationId="{C249B07F-4B1F-9BD4-7E0A-F9BD7DC58332}"/>
          </ac:spMkLst>
        </pc:spChg>
        <pc:spChg chg="mod">
          <ac:chgData name="Mr Willis" userId="2765ca93-7a01-405e-b58d-65350b177009" providerId="ADAL" clId="{ABA94FE9-082D-4A4E-BA05-334BCEAD4944}" dt="2026-06-11T13:39:53.431" v="4758" actId="14100"/>
          <ac:spMkLst>
            <pc:docMk/>
            <pc:sldMk cId="2706470462" sldId="315"/>
            <ac:spMk id="7" creationId="{57C2B2B7-86B3-61D7-2CAD-EC0B60583B1D}"/>
          </ac:spMkLst>
        </pc:spChg>
        <pc:spChg chg="mod">
          <ac:chgData name="Mr Willis" userId="2765ca93-7a01-405e-b58d-65350b177009" providerId="ADAL" clId="{ABA94FE9-082D-4A4E-BA05-334BCEAD4944}" dt="2026-06-11T13:40:03.133" v="4770" actId="20577"/>
          <ac:spMkLst>
            <pc:docMk/>
            <pc:sldMk cId="2706470462" sldId="315"/>
            <ac:spMk id="8" creationId="{AFAF6CFA-A162-982A-148E-BDC62E11636C}"/>
          </ac:spMkLst>
        </pc:spChg>
        <pc:graphicFrameChg chg="add mod">
          <ac:chgData name="Mr Willis" userId="2765ca93-7a01-405e-b58d-65350b177009" providerId="ADAL" clId="{ABA94FE9-082D-4A4E-BA05-334BCEAD4944}" dt="2026-06-11T13:39:49.947" v="4757" actId="1076"/>
          <ac:graphicFrameMkLst>
            <pc:docMk/>
            <pc:sldMk cId="2706470462" sldId="315"/>
            <ac:graphicFrameMk id="2" creationId="{13C8BB21-A0D8-AA5C-D263-F0CB404E96F6}"/>
          </ac:graphicFrameMkLst>
        </pc:graphicFrameChg>
        <pc:graphicFrameChg chg="del modGraphic">
          <ac:chgData name="Mr Willis" userId="2765ca93-7a01-405e-b58d-65350b177009" providerId="ADAL" clId="{ABA94FE9-082D-4A4E-BA05-334BCEAD4944}" dt="2026-06-11T13:39:21.244" v="4751" actId="478"/>
          <ac:graphicFrameMkLst>
            <pc:docMk/>
            <pc:sldMk cId="2706470462" sldId="315"/>
            <ac:graphicFrameMk id="3" creationId="{19E20CA1-F490-5EE7-4074-7AA5A4DB22DD}"/>
          </ac:graphicFrameMkLst>
        </pc:graphicFrameChg>
        <pc:graphicFrameChg chg="add mod">
          <ac:chgData name="Mr Willis" userId="2765ca93-7a01-405e-b58d-65350b177009" providerId="ADAL" clId="{ABA94FE9-082D-4A4E-BA05-334BCEAD4944}" dt="2026-06-11T13:39:42.637" v="4755" actId="1076"/>
          <ac:graphicFrameMkLst>
            <pc:docMk/>
            <pc:sldMk cId="2706470462" sldId="315"/>
            <ac:graphicFrameMk id="5" creationId="{F4C98113-6C50-5D2E-3C9C-461156811E5F}"/>
          </ac:graphicFrameMkLst>
        </pc:graphicFrameChg>
        <pc:graphicFrameChg chg="add mod modGraphic">
          <ac:chgData name="Mr Willis" userId="2765ca93-7a01-405e-b58d-65350b177009" providerId="ADAL" clId="{ABA94FE9-082D-4A4E-BA05-334BCEAD4944}" dt="2026-06-11T13:52:22.371" v="5005"/>
          <ac:graphicFrameMkLst>
            <pc:docMk/>
            <pc:sldMk cId="2706470462" sldId="315"/>
            <ac:graphicFrameMk id="6" creationId="{4D4D4AFC-16A9-863F-D084-85CC4904758F}"/>
          </ac:graphicFrameMkLst>
        </pc:graphicFrameChg>
      </pc:sldChg>
    </pc:docChg>
  </pc:docChgLst>
  <pc:docChgLst>
    <pc:chgData name="Mr Willis" userId="2765ca93-7a01-405e-b58d-65350b177009" providerId="ADAL" clId="{BC81A39D-E8D0-476B-903C-B864F54DC9E5}"/>
    <pc:docChg chg="undo custSel addSld delSld modSld sldOrd">
      <pc:chgData name="Mr Willis" userId="2765ca93-7a01-405e-b58d-65350b177009" providerId="ADAL" clId="{BC81A39D-E8D0-476B-903C-B864F54DC9E5}" dt="2026-06-12T08:38:17.591" v="1218"/>
      <pc:docMkLst>
        <pc:docMk/>
      </pc:docMkLst>
      <pc:sldChg chg="modSp mod">
        <pc:chgData name="Mr Willis" userId="2765ca93-7a01-405e-b58d-65350b177009" providerId="ADAL" clId="{BC81A39D-E8D0-476B-903C-B864F54DC9E5}" dt="2026-06-09T11:06:12.917" v="21" actId="20577"/>
        <pc:sldMkLst>
          <pc:docMk/>
          <pc:sldMk cId="3574939770" sldId="256"/>
        </pc:sldMkLst>
        <pc:spChg chg="mod">
          <ac:chgData name="Mr Willis" userId="2765ca93-7a01-405e-b58d-65350b177009" providerId="ADAL" clId="{BC81A39D-E8D0-476B-903C-B864F54DC9E5}" dt="2026-06-09T11:06:12.917" v="21" actId="20577"/>
          <ac:spMkLst>
            <pc:docMk/>
            <pc:sldMk cId="3574939770" sldId="256"/>
            <ac:spMk id="2" creationId="{00000000-0000-0000-0000-000000000000}"/>
          </ac:spMkLst>
        </pc:spChg>
      </pc:sldChg>
      <pc:sldChg chg="addSp modSp add del mod modAnim chgLayout">
        <pc:chgData name="Mr Willis" userId="2765ca93-7a01-405e-b58d-65350b177009" providerId="ADAL" clId="{BC81A39D-E8D0-476B-903C-B864F54DC9E5}" dt="2026-06-11T08:34:47.882" v="933" actId="47"/>
        <pc:sldMkLst>
          <pc:docMk/>
          <pc:sldMk cId="2339732950" sldId="260"/>
        </pc:sldMkLst>
      </pc:sldChg>
      <pc:sldChg chg="modSp mod">
        <pc:chgData name="Mr Willis" userId="2765ca93-7a01-405e-b58d-65350b177009" providerId="ADAL" clId="{BC81A39D-E8D0-476B-903C-B864F54DC9E5}" dt="2026-06-11T08:35:00.540" v="937"/>
        <pc:sldMkLst>
          <pc:docMk/>
          <pc:sldMk cId="1300434218" sldId="294"/>
        </pc:sldMkLst>
        <pc:spChg chg="mod">
          <ac:chgData name="Mr Willis" userId="2765ca93-7a01-405e-b58d-65350b177009" providerId="ADAL" clId="{BC81A39D-E8D0-476B-903C-B864F54DC9E5}" dt="2026-06-11T08:35:00.540" v="937"/>
          <ac:spMkLst>
            <pc:docMk/>
            <pc:sldMk cId="1300434218" sldId="294"/>
            <ac:spMk id="3" creationId="{4C2DF315-C779-42F2-B9EA-6B19244E3340}"/>
          </ac:spMkLst>
        </pc:spChg>
        <pc:spChg chg="mod">
          <ac:chgData name="Mr Willis" userId="2765ca93-7a01-405e-b58d-65350b177009" providerId="ADAL" clId="{BC81A39D-E8D0-476B-903C-B864F54DC9E5}" dt="2026-06-09T11:59:05.260" v="896" actId="20577"/>
          <ac:spMkLst>
            <pc:docMk/>
            <pc:sldMk cId="1300434218" sldId="294"/>
            <ac:spMk id="5" creationId="{B6DC17AC-1827-4FB8-9F35-4D044CF64019}"/>
          </ac:spMkLst>
        </pc:spChg>
      </pc:sldChg>
      <pc:sldChg chg="modSp mod">
        <pc:chgData name="Mr Willis" userId="2765ca93-7a01-405e-b58d-65350b177009" providerId="ADAL" clId="{BC81A39D-E8D0-476B-903C-B864F54DC9E5}" dt="2026-06-09T11:06:07.651" v="15" actId="20577"/>
        <pc:sldMkLst>
          <pc:docMk/>
          <pc:sldMk cId="2379923658" sldId="297"/>
        </pc:sldMkLst>
        <pc:spChg chg="mod">
          <ac:chgData name="Mr Willis" userId="2765ca93-7a01-405e-b58d-65350b177009" providerId="ADAL" clId="{BC81A39D-E8D0-476B-903C-B864F54DC9E5}" dt="2026-06-09T11:06:07.651" v="15" actId="20577"/>
          <ac:spMkLst>
            <pc:docMk/>
            <pc:sldMk cId="2379923658" sldId="297"/>
            <ac:spMk id="16" creationId="{4D834180-4EC3-ED27-81DD-F2D41613F673}"/>
          </ac:spMkLst>
        </pc:spChg>
      </pc:sldChg>
      <pc:sldChg chg="addSp delSp modSp mod ord delAnim">
        <pc:chgData name="Mr Willis" userId="2765ca93-7a01-405e-b58d-65350b177009" providerId="ADAL" clId="{BC81A39D-E8D0-476B-903C-B864F54DC9E5}" dt="2026-06-11T08:48:18.066" v="1045" actId="14100"/>
        <pc:sldMkLst>
          <pc:docMk/>
          <pc:sldMk cId="2077748965" sldId="299"/>
        </pc:sldMkLst>
        <pc:spChg chg="mod">
          <ac:chgData name="Mr Willis" userId="2765ca93-7a01-405e-b58d-65350b177009" providerId="ADAL" clId="{BC81A39D-E8D0-476B-903C-B864F54DC9E5}" dt="2026-06-11T08:37:44.424" v="1007" actId="20577"/>
          <ac:spMkLst>
            <pc:docMk/>
            <pc:sldMk cId="2077748965" sldId="299"/>
            <ac:spMk id="4" creationId="{2F652ADE-0CB3-62AE-0846-CB51D5A90A09}"/>
          </ac:spMkLst>
        </pc:spChg>
        <pc:spChg chg="mod">
          <ac:chgData name="Mr Willis" userId="2765ca93-7a01-405e-b58d-65350b177009" providerId="ADAL" clId="{BC81A39D-E8D0-476B-903C-B864F54DC9E5}" dt="2026-06-11T08:37:24.989" v="974"/>
          <ac:spMkLst>
            <pc:docMk/>
            <pc:sldMk cId="2077748965" sldId="299"/>
            <ac:spMk id="8" creationId="{6AF3DFC9-0B22-C704-1103-D509371D271D}"/>
          </ac:spMkLst>
        </pc:spChg>
        <pc:spChg chg="del">
          <ac:chgData name="Mr Willis" userId="2765ca93-7a01-405e-b58d-65350b177009" providerId="ADAL" clId="{BC81A39D-E8D0-476B-903C-B864F54DC9E5}" dt="2026-06-11T08:36:17.287" v="954" actId="478"/>
          <ac:spMkLst>
            <pc:docMk/>
            <pc:sldMk cId="2077748965" sldId="299"/>
            <ac:spMk id="10" creationId="{873C4D85-1A79-100E-44CE-BF2BCFB07007}"/>
          </ac:spMkLst>
        </pc:spChg>
        <pc:spChg chg="del">
          <ac:chgData name="Mr Willis" userId="2765ca93-7a01-405e-b58d-65350b177009" providerId="ADAL" clId="{BC81A39D-E8D0-476B-903C-B864F54DC9E5}" dt="2026-06-11T08:36:16.700" v="953" actId="478"/>
          <ac:spMkLst>
            <pc:docMk/>
            <pc:sldMk cId="2077748965" sldId="299"/>
            <ac:spMk id="11" creationId="{3F3FABA5-EBCE-0E09-A3D8-3FDC84665F5D}"/>
          </ac:spMkLst>
        </pc:spChg>
        <pc:spChg chg="del">
          <ac:chgData name="Mr Willis" userId="2765ca93-7a01-405e-b58d-65350b177009" providerId="ADAL" clId="{BC81A39D-E8D0-476B-903C-B864F54DC9E5}" dt="2026-06-11T08:36:16.400" v="952" actId="478"/>
          <ac:spMkLst>
            <pc:docMk/>
            <pc:sldMk cId="2077748965" sldId="299"/>
            <ac:spMk id="12" creationId="{B28217E2-0909-25F1-D5EC-3F8D7D57B4FB}"/>
          </ac:spMkLst>
        </pc:spChg>
        <pc:graphicFrameChg chg="add mod modGraphic">
          <ac:chgData name="Mr Willis" userId="2765ca93-7a01-405e-b58d-65350b177009" providerId="ADAL" clId="{BC81A39D-E8D0-476B-903C-B864F54DC9E5}" dt="2026-06-11T08:48:18.066" v="1045" actId="14100"/>
          <ac:graphicFrameMkLst>
            <pc:docMk/>
            <pc:sldMk cId="2077748965" sldId="299"/>
            <ac:graphicFrameMk id="3" creationId="{BD895C8F-CBBE-695B-5A20-B398A45E3E2A}"/>
          </ac:graphicFrameMkLst>
        </pc:graphicFrameChg>
        <pc:picChg chg="add del mod">
          <ac:chgData name="Mr Willis" userId="2765ca93-7a01-405e-b58d-65350b177009" providerId="ADAL" clId="{BC81A39D-E8D0-476B-903C-B864F54DC9E5}" dt="2026-06-11T08:36:51.841" v="963" actId="478"/>
          <ac:picMkLst>
            <pc:docMk/>
            <pc:sldMk cId="2077748965" sldId="299"/>
            <ac:picMk id="2" creationId="{AB3F1D81-272B-18DC-3D36-52AF098D6AD5}"/>
          </ac:picMkLst>
        </pc:picChg>
        <pc:picChg chg="del">
          <ac:chgData name="Mr Willis" userId="2765ca93-7a01-405e-b58d-65350b177009" providerId="ADAL" clId="{BC81A39D-E8D0-476B-903C-B864F54DC9E5}" dt="2026-06-11T08:36:17.706" v="955" actId="478"/>
          <ac:picMkLst>
            <pc:docMk/>
            <pc:sldMk cId="2077748965" sldId="299"/>
            <ac:picMk id="9" creationId="{530FB31F-6A91-136D-C290-BE57A2B851D2}"/>
          </ac:picMkLst>
        </pc:picChg>
      </pc:sldChg>
      <pc:sldChg chg="modSp modAnim">
        <pc:chgData name="Mr Willis" userId="2765ca93-7a01-405e-b58d-65350b177009" providerId="ADAL" clId="{BC81A39D-E8D0-476B-903C-B864F54DC9E5}" dt="2026-06-09T11:07:25.803" v="156" actId="20577"/>
        <pc:sldMkLst>
          <pc:docMk/>
          <pc:sldMk cId="2421717388" sldId="308"/>
        </pc:sldMkLst>
        <pc:spChg chg="mod">
          <ac:chgData name="Mr Willis" userId="2765ca93-7a01-405e-b58d-65350b177009" providerId="ADAL" clId="{BC81A39D-E8D0-476B-903C-B864F54DC9E5}" dt="2026-06-09T11:07:25.803" v="156" actId="20577"/>
          <ac:spMkLst>
            <pc:docMk/>
            <pc:sldMk cId="2421717388" sldId="308"/>
            <ac:spMk id="4" creationId="{A8C40261-D742-B682-1A0A-92044F0FAEB6}"/>
          </ac:spMkLst>
        </pc:spChg>
      </pc:sldChg>
      <pc:sldChg chg="addSp delSp modSp add del mod addAnim delAnim modAnim">
        <pc:chgData name="Mr Willis" userId="2765ca93-7a01-405e-b58d-65350b177009" providerId="ADAL" clId="{BC81A39D-E8D0-476B-903C-B864F54DC9E5}" dt="2026-06-11T08:37:33.449" v="975" actId="47"/>
        <pc:sldMkLst>
          <pc:docMk/>
          <pc:sldMk cId="2566399840" sldId="311"/>
        </pc:sldMkLst>
        <pc:spChg chg="mod">
          <ac:chgData name="Mr Willis" userId="2765ca93-7a01-405e-b58d-65350b177009" providerId="ADAL" clId="{BC81A39D-E8D0-476B-903C-B864F54DC9E5}" dt="2026-06-11T08:32:58.927" v="918" actId="20577"/>
          <ac:spMkLst>
            <pc:docMk/>
            <pc:sldMk cId="2566399840" sldId="311"/>
            <ac:spMk id="2" creationId="{8968F277-CB74-EF12-2B23-A16630342F81}"/>
          </ac:spMkLst>
        </pc:spChg>
        <pc:spChg chg="add">
          <ac:chgData name="Mr Willis" userId="2765ca93-7a01-405e-b58d-65350b177009" providerId="ADAL" clId="{BC81A39D-E8D0-476B-903C-B864F54DC9E5}" dt="2026-06-11T08:35:38.285" v="938"/>
          <ac:spMkLst>
            <pc:docMk/>
            <pc:sldMk cId="2566399840" sldId="311"/>
            <ac:spMk id="5" creationId="{7A9C019C-8DDE-E6CD-5064-9120C7FA6572}"/>
          </ac:spMkLst>
        </pc:spChg>
        <pc:spChg chg="add del mod">
          <ac:chgData name="Mr Willis" userId="2765ca93-7a01-405e-b58d-65350b177009" providerId="ADAL" clId="{BC81A39D-E8D0-476B-903C-B864F54DC9E5}" dt="2026-06-11T08:33:23.808" v="921" actId="478"/>
          <ac:spMkLst>
            <pc:docMk/>
            <pc:sldMk cId="2566399840" sldId="311"/>
            <ac:spMk id="30" creationId="{140EFFBD-8F84-133F-83CA-9C99D34AEE84}"/>
          </ac:spMkLst>
        </pc:spChg>
        <pc:spChg chg="add del mod">
          <ac:chgData name="Mr Willis" userId="2765ca93-7a01-405e-b58d-65350b177009" providerId="ADAL" clId="{BC81A39D-E8D0-476B-903C-B864F54DC9E5}" dt="2026-06-11T08:33:24.732" v="922" actId="478"/>
          <ac:spMkLst>
            <pc:docMk/>
            <pc:sldMk cId="2566399840" sldId="311"/>
            <ac:spMk id="31" creationId="{4D548647-2EB4-024F-61C2-ABFC10519ECC}"/>
          </ac:spMkLst>
        </pc:spChg>
        <pc:spChg chg="add del mod">
          <ac:chgData name="Mr Willis" userId="2765ca93-7a01-405e-b58d-65350b177009" providerId="ADAL" clId="{BC81A39D-E8D0-476B-903C-B864F54DC9E5}" dt="2026-06-11T08:33:29.513" v="925" actId="478"/>
          <ac:spMkLst>
            <pc:docMk/>
            <pc:sldMk cId="2566399840" sldId="311"/>
            <ac:spMk id="32" creationId="{65C9A568-C4A6-447B-8B95-94A3B3397F0D}"/>
          </ac:spMkLst>
        </pc:spChg>
        <pc:spChg chg="add del mod">
          <ac:chgData name="Mr Willis" userId="2765ca93-7a01-405e-b58d-65350b177009" providerId="ADAL" clId="{BC81A39D-E8D0-476B-903C-B864F54DC9E5}" dt="2026-06-11T08:33:32.440" v="928" actId="478"/>
          <ac:spMkLst>
            <pc:docMk/>
            <pc:sldMk cId="2566399840" sldId="311"/>
            <ac:spMk id="33" creationId="{10673A86-A610-9C60-781D-8F134147541B}"/>
          </ac:spMkLst>
        </pc:spChg>
        <pc:spChg chg="add del mod">
          <ac:chgData name="Mr Willis" userId="2765ca93-7a01-405e-b58d-65350b177009" providerId="ADAL" clId="{BC81A39D-E8D0-476B-903C-B864F54DC9E5}" dt="2026-06-11T08:33:31.600" v="927" actId="478"/>
          <ac:spMkLst>
            <pc:docMk/>
            <pc:sldMk cId="2566399840" sldId="311"/>
            <ac:spMk id="34" creationId="{5AE5E089-68B3-819F-FE75-D0A3DBFAA610}"/>
          </ac:spMkLst>
        </pc:spChg>
        <pc:spChg chg="add del mod">
          <ac:chgData name="Mr Willis" userId="2765ca93-7a01-405e-b58d-65350b177009" providerId="ADAL" clId="{BC81A39D-E8D0-476B-903C-B864F54DC9E5}" dt="2026-06-11T08:33:28.214" v="924" actId="478"/>
          <ac:spMkLst>
            <pc:docMk/>
            <pc:sldMk cId="2566399840" sldId="311"/>
            <ac:spMk id="35" creationId="{05A3B261-A4BA-1252-DDE4-D343CCADDA76}"/>
          </ac:spMkLst>
        </pc:spChg>
        <pc:spChg chg="add del mod">
          <ac:chgData name="Mr Willis" userId="2765ca93-7a01-405e-b58d-65350b177009" providerId="ADAL" clId="{BC81A39D-E8D0-476B-903C-B864F54DC9E5}" dt="2026-06-11T08:33:30.590" v="926" actId="478"/>
          <ac:spMkLst>
            <pc:docMk/>
            <pc:sldMk cId="2566399840" sldId="311"/>
            <ac:spMk id="36" creationId="{EA0CE27D-0039-3609-EB59-89CB9F93EDD9}"/>
          </ac:spMkLst>
        </pc:spChg>
        <pc:spChg chg="add del mod">
          <ac:chgData name="Mr Willis" userId="2765ca93-7a01-405e-b58d-65350b177009" providerId="ADAL" clId="{BC81A39D-E8D0-476B-903C-B864F54DC9E5}" dt="2026-06-11T08:33:26.496" v="923" actId="478"/>
          <ac:spMkLst>
            <pc:docMk/>
            <pc:sldMk cId="2566399840" sldId="311"/>
            <ac:spMk id="37" creationId="{DD96CF29-B229-1557-D333-3B0CF54F4CC8}"/>
          </ac:spMkLst>
        </pc:spChg>
        <pc:spChg chg="add mod">
          <ac:chgData name="Mr Willis" userId="2765ca93-7a01-405e-b58d-65350b177009" providerId="ADAL" clId="{BC81A39D-E8D0-476B-903C-B864F54DC9E5}" dt="2026-06-11T08:33:58.566" v="932" actId="1076"/>
          <ac:spMkLst>
            <pc:docMk/>
            <pc:sldMk cId="2566399840" sldId="311"/>
            <ac:spMk id="38" creationId="{45FB2F0B-0CE9-4C04-311F-718E60C2F026}"/>
          </ac:spMkLst>
        </pc:spChg>
        <pc:picChg chg="add mod modCrop">
          <ac:chgData name="Mr Willis" userId="2765ca93-7a01-405e-b58d-65350b177009" providerId="ADAL" clId="{BC81A39D-E8D0-476B-903C-B864F54DC9E5}" dt="2026-06-11T08:36:01.078" v="946" actId="732"/>
          <ac:picMkLst>
            <pc:docMk/>
            <pc:sldMk cId="2566399840" sldId="311"/>
            <ac:picMk id="7" creationId="{52B27CD6-EB89-BA0B-6DB5-6EC458E804A5}"/>
          </ac:picMkLst>
        </pc:picChg>
      </pc:sldChg>
      <pc:sldChg chg="del">
        <pc:chgData name="Mr Willis" userId="2765ca93-7a01-405e-b58d-65350b177009" providerId="ADAL" clId="{BC81A39D-E8D0-476B-903C-B864F54DC9E5}" dt="2026-06-11T08:34:52.701" v="935" actId="47"/>
        <pc:sldMkLst>
          <pc:docMk/>
          <pc:sldMk cId="1933108791" sldId="312"/>
        </pc:sldMkLst>
      </pc:sldChg>
      <pc:sldChg chg="delSp add del mod">
        <pc:chgData name="Mr Willis" userId="2765ca93-7a01-405e-b58d-65350b177009" providerId="ADAL" clId="{BC81A39D-E8D0-476B-903C-B864F54DC9E5}" dt="2026-06-11T08:37:49.372" v="1008" actId="47"/>
        <pc:sldMkLst>
          <pc:docMk/>
          <pc:sldMk cId="2643253447" sldId="312"/>
        </pc:sldMkLst>
        <pc:picChg chg="del">
          <ac:chgData name="Mr Willis" userId="2765ca93-7a01-405e-b58d-65350b177009" providerId="ADAL" clId="{BC81A39D-E8D0-476B-903C-B864F54DC9E5}" dt="2026-06-11T08:36:15.029" v="951" actId="21"/>
          <ac:picMkLst>
            <pc:docMk/>
            <pc:sldMk cId="2643253447" sldId="312"/>
            <ac:picMk id="7" creationId="{AB3F1D81-272B-18DC-3D36-52AF098D6AD5}"/>
          </ac:picMkLst>
        </pc:picChg>
      </pc:sldChg>
      <pc:sldChg chg="del">
        <pc:chgData name="Mr Willis" userId="2765ca93-7a01-405e-b58d-65350b177009" providerId="ADAL" clId="{BC81A39D-E8D0-476B-903C-B864F54DC9E5}" dt="2026-06-11T08:34:50.558" v="934" actId="47"/>
        <pc:sldMkLst>
          <pc:docMk/>
          <pc:sldMk cId="1919240315" sldId="313"/>
        </pc:sldMkLst>
      </pc:sldChg>
      <pc:sldChg chg="add">
        <pc:chgData name="Mr Willis" userId="2765ca93-7a01-405e-b58d-65350b177009" providerId="ADAL" clId="{BC81A39D-E8D0-476B-903C-B864F54DC9E5}" dt="2026-06-11T08:36:11.246" v="948" actId="2890"/>
        <pc:sldMkLst>
          <pc:docMk/>
          <pc:sldMk cId="2365306546" sldId="313"/>
        </pc:sldMkLst>
      </pc:sldChg>
      <pc:sldChg chg="del">
        <pc:chgData name="Mr Willis" userId="2765ca93-7a01-405e-b58d-65350b177009" providerId="ADAL" clId="{BC81A39D-E8D0-476B-903C-B864F54DC9E5}" dt="2026-06-11T08:34:54.847" v="936" actId="47"/>
        <pc:sldMkLst>
          <pc:docMk/>
          <pc:sldMk cId="2352044" sldId="314"/>
        </pc:sldMkLst>
      </pc:sldChg>
      <pc:sldChg chg="del">
        <pc:chgData name="Mr Willis" userId="2765ca93-7a01-405e-b58d-65350b177009" providerId="ADAL" clId="{BC81A39D-E8D0-476B-903C-B864F54DC9E5}" dt="2026-06-12T08:28:19.117" v="1046" actId="47"/>
        <pc:sldMkLst>
          <pc:docMk/>
          <pc:sldMk cId="2854431652" sldId="314"/>
        </pc:sldMkLst>
      </pc:sldChg>
      <pc:sldChg chg="addSp delSp modSp mod modAnim">
        <pc:chgData name="Mr Willis" userId="2765ca93-7a01-405e-b58d-65350b177009" providerId="ADAL" clId="{BC81A39D-E8D0-476B-903C-B864F54DC9E5}" dt="2026-06-12T08:38:17.591" v="1218"/>
        <pc:sldMkLst>
          <pc:docMk/>
          <pc:sldMk cId="2706470462" sldId="315"/>
        </pc:sldMkLst>
        <pc:spChg chg="add mod">
          <ac:chgData name="Mr Willis" userId="2765ca93-7a01-405e-b58d-65350b177009" providerId="ADAL" clId="{BC81A39D-E8D0-476B-903C-B864F54DC9E5}" dt="2026-06-12T08:30:58.115" v="1104" actId="207"/>
          <ac:spMkLst>
            <pc:docMk/>
            <pc:sldMk cId="2706470462" sldId="315"/>
            <ac:spMk id="10" creationId="{475D5D69-0F41-8A40-B12E-ED4F0A224FBA}"/>
          </ac:spMkLst>
        </pc:spChg>
        <pc:spChg chg="add mod">
          <ac:chgData name="Mr Willis" userId="2765ca93-7a01-405e-b58d-65350b177009" providerId="ADAL" clId="{BC81A39D-E8D0-476B-903C-B864F54DC9E5}" dt="2026-06-12T08:30:58.115" v="1104" actId="207"/>
          <ac:spMkLst>
            <pc:docMk/>
            <pc:sldMk cId="2706470462" sldId="315"/>
            <ac:spMk id="11" creationId="{C74AE308-BD7A-AA2A-96C9-BFFD6D051794}"/>
          </ac:spMkLst>
        </pc:spChg>
        <pc:spChg chg="add del mod">
          <ac:chgData name="Mr Willis" userId="2765ca93-7a01-405e-b58d-65350b177009" providerId="ADAL" clId="{BC81A39D-E8D0-476B-903C-B864F54DC9E5}" dt="2026-06-12T08:37:18.464" v="1197" actId="478"/>
          <ac:spMkLst>
            <pc:docMk/>
            <pc:sldMk cId="2706470462" sldId="315"/>
            <ac:spMk id="12" creationId="{25B9A908-4670-95B8-E76C-1658C213F30A}"/>
          </ac:spMkLst>
        </pc:spChg>
        <pc:spChg chg="add del mod">
          <ac:chgData name="Mr Willis" userId="2765ca93-7a01-405e-b58d-65350b177009" providerId="ADAL" clId="{BC81A39D-E8D0-476B-903C-B864F54DC9E5}" dt="2026-06-12T08:37:19.085" v="1198" actId="478"/>
          <ac:spMkLst>
            <pc:docMk/>
            <pc:sldMk cId="2706470462" sldId="315"/>
            <ac:spMk id="13" creationId="{42042CFA-C23D-4ED0-6B11-277CF39878F6}"/>
          </ac:spMkLst>
        </pc:spChg>
        <pc:spChg chg="add del mod">
          <ac:chgData name="Mr Willis" userId="2765ca93-7a01-405e-b58d-65350b177009" providerId="ADAL" clId="{BC81A39D-E8D0-476B-903C-B864F54DC9E5}" dt="2026-06-12T08:37:19.764" v="1199" actId="478"/>
          <ac:spMkLst>
            <pc:docMk/>
            <pc:sldMk cId="2706470462" sldId="315"/>
            <ac:spMk id="14" creationId="{973F3B10-1D26-BAE7-D548-068AFAC96F11}"/>
          </ac:spMkLst>
        </pc:spChg>
        <pc:spChg chg="add del mod">
          <ac:chgData name="Mr Willis" userId="2765ca93-7a01-405e-b58d-65350b177009" providerId="ADAL" clId="{BC81A39D-E8D0-476B-903C-B864F54DC9E5}" dt="2026-06-12T08:37:20.373" v="1200" actId="478"/>
          <ac:spMkLst>
            <pc:docMk/>
            <pc:sldMk cId="2706470462" sldId="315"/>
            <ac:spMk id="15" creationId="{117F803F-AC30-5CCB-F406-306C59520E9E}"/>
          </ac:spMkLst>
        </pc:spChg>
        <pc:spChg chg="add del mod">
          <ac:chgData name="Mr Willis" userId="2765ca93-7a01-405e-b58d-65350b177009" providerId="ADAL" clId="{BC81A39D-E8D0-476B-903C-B864F54DC9E5}" dt="2026-06-12T08:37:20.804" v="1201" actId="478"/>
          <ac:spMkLst>
            <pc:docMk/>
            <pc:sldMk cId="2706470462" sldId="315"/>
            <ac:spMk id="16" creationId="{DADC776C-C9EB-1A4C-C569-33841E3835EC}"/>
          </ac:spMkLst>
        </pc:spChg>
        <pc:spChg chg="add del mod">
          <ac:chgData name="Mr Willis" userId="2765ca93-7a01-405e-b58d-65350b177009" providerId="ADAL" clId="{BC81A39D-E8D0-476B-903C-B864F54DC9E5}" dt="2026-06-12T08:37:21.717" v="1202" actId="478"/>
          <ac:spMkLst>
            <pc:docMk/>
            <pc:sldMk cId="2706470462" sldId="315"/>
            <ac:spMk id="17" creationId="{2648EC61-E1E7-CB99-4366-A5A25E24439E}"/>
          </ac:spMkLst>
        </pc:spChg>
        <pc:spChg chg="add mod">
          <ac:chgData name="Mr Willis" userId="2765ca93-7a01-405e-b58d-65350b177009" providerId="ADAL" clId="{BC81A39D-E8D0-476B-903C-B864F54DC9E5}" dt="2026-06-12T08:31:19.425" v="1107" actId="2085"/>
          <ac:spMkLst>
            <pc:docMk/>
            <pc:sldMk cId="2706470462" sldId="315"/>
            <ac:spMk id="18" creationId="{E2B45B8F-2C39-C0A3-69ED-E081ABB1682B}"/>
          </ac:spMkLst>
        </pc:spChg>
        <pc:spChg chg="add mod">
          <ac:chgData name="Mr Willis" userId="2765ca93-7a01-405e-b58d-65350b177009" providerId="ADAL" clId="{BC81A39D-E8D0-476B-903C-B864F54DC9E5}" dt="2026-06-12T08:31:23.237" v="1109" actId="1076"/>
          <ac:spMkLst>
            <pc:docMk/>
            <pc:sldMk cId="2706470462" sldId="315"/>
            <ac:spMk id="19" creationId="{469832AC-7B6C-E2BE-FA89-7B538C6065CA}"/>
          </ac:spMkLst>
        </pc:spChg>
        <pc:spChg chg="add mod">
          <ac:chgData name="Mr Willis" userId="2765ca93-7a01-405e-b58d-65350b177009" providerId="ADAL" clId="{BC81A39D-E8D0-476B-903C-B864F54DC9E5}" dt="2026-06-12T08:37:44.467" v="1209" actId="1076"/>
          <ac:spMkLst>
            <pc:docMk/>
            <pc:sldMk cId="2706470462" sldId="315"/>
            <ac:spMk id="20" creationId="{F866BA2B-FA46-AEF9-8883-B7E41EB01398}"/>
          </ac:spMkLst>
        </pc:spChg>
        <pc:spChg chg="add mod">
          <ac:chgData name="Mr Willis" userId="2765ca93-7a01-405e-b58d-65350b177009" providerId="ADAL" clId="{BC81A39D-E8D0-476B-903C-B864F54DC9E5}" dt="2026-06-12T08:31:29.346" v="1113" actId="1076"/>
          <ac:spMkLst>
            <pc:docMk/>
            <pc:sldMk cId="2706470462" sldId="315"/>
            <ac:spMk id="21" creationId="{70CCC649-4CD5-33CF-DDD2-EDC6AEA50EE2}"/>
          </ac:spMkLst>
        </pc:spChg>
        <pc:spChg chg="add mod">
          <ac:chgData name="Mr Willis" userId="2765ca93-7a01-405e-b58d-65350b177009" providerId="ADAL" clId="{BC81A39D-E8D0-476B-903C-B864F54DC9E5}" dt="2026-06-12T08:31:31.378" v="1115" actId="1076"/>
          <ac:spMkLst>
            <pc:docMk/>
            <pc:sldMk cId="2706470462" sldId="315"/>
            <ac:spMk id="22" creationId="{770B8D3A-FA36-8ACF-15E5-52B4652C5275}"/>
          </ac:spMkLst>
        </pc:spChg>
        <pc:spChg chg="add mod">
          <ac:chgData name="Mr Willis" userId="2765ca93-7a01-405e-b58d-65350b177009" providerId="ADAL" clId="{BC81A39D-E8D0-476B-903C-B864F54DC9E5}" dt="2026-06-12T08:31:33.332" v="1117" actId="1076"/>
          <ac:spMkLst>
            <pc:docMk/>
            <pc:sldMk cId="2706470462" sldId="315"/>
            <ac:spMk id="23" creationId="{846BA0B4-AE25-8A84-6A45-2144556B7E31}"/>
          </ac:spMkLst>
        </pc:spChg>
        <pc:spChg chg="add mod">
          <ac:chgData name="Mr Willis" userId="2765ca93-7a01-405e-b58d-65350b177009" providerId="ADAL" clId="{BC81A39D-E8D0-476B-903C-B864F54DC9E5}" dt="2026-06-12T08:38:10.514" v="1215" actId="1076"/>
          <ac:spMkLst>
            <pc:docMk/>
            <pc:sldMk cId="2706470462" sldId="315"/>
            <ac:spMk id="24" creationId="{9D4CEAC3-8A4F-F160-846C-EAADB3124B8F}"/>
          </ac:spMkLst>
        </pc:spChg>
        <pc:spChg chg="add mod">
          <ac:chgData name="Mr Willis" userId="2765ca93-7a01-405e-b58d-65350b177009" providerId="ADAL" clId="{BC81A39D-E8D0-476B-903C-B864F54DC9E5}" dt="2026-06-12T08:38:14.827" v="1217" actId="1076"/>
          <ac:spMkLst>
            <pc:docMk/>
            <pc:sldMk cId="2706470462" sldId="315"/>
            <ac:spMk id="25" creationId="{A452B6A3-7895-E288-B3EF-227FD194C014}"/>
          </ac:spMkLst>
        </pc:spChg>
        <pc:spChg chg="add mod">
          <ac:chgData name="Mr Willis" userId="2765ca93-7a01-405e-b58d-65350b177009" providerId="ADAL" clId="{BC81A39D-E8D0-476B-903C-B864F54DC9E5}" dt="2026-06-12T08:33:03.533" v="1133" actId="1582"/>
          <ac:spMkLst>
            <pc:docMk/>
            <pc:sldMk cId="2706470462" sldId="315"/>
            <ac:spMk id="26" creationId="{4DD97858-5C2D-4611-7BC8-2C288F7C2CDD}"/>
          </ac:spMkLst>
        </pc:spChg>
        <pc:spChg chg="add del mod">
          <ac:chgData name="Mr Willis" userId="2765ca93-7a01-405e-b58d-65350b177009" providerId="ADAL" clId="{BC81A39D-E8D0-476B-903C-B864F54DC9E5}" dt="2026-06-12T08:37:25.887" v="1203" actId="478"/>
          <ac:spMkLst>
            <pc:docMk/>
            <pc:sldMk cId="2706470462" sldId="315"/>
            <ac:spMk id="27" creationId="{5B0BD7B5-4AFA-9C16-A0F0-0487930A25E8}"/>
          </ac:spMkLst>
        </pc:spChg>
        <pc:spChg chg="add mod">
          <ac:chgData name="Mr Willis" userId="2765ca93-7a01-405e-b58d-65350b177009" providerId="ADAL" clId="{BC81A39D-E8D0-476B-903C-B864F54DC9E5}" dt="2026-06-12T08:34:28.564" v="1155" actId="1037"/>
          <ac:spMkLst>
            <pc:docMk/>
            <pc:sldMk cId="2706470462" sldId="315"/>
            <ac:spMk id="28" creationId="{9FEB39CA-D53C-507C-38EF-CB457842F8E0}"/>
          </ac:spMkLst>
        </pc:spChg>
        <pc:spChg chg="add del mod">
          <ac:chgData name="Mr Willis" userId="2765ca93-7a01-405e-b58d-65350b177009" providerId="ADAL" clId="{BC81A39D-E8D0-476B-903C-B864F54DC9E5}" dt="2026-06-12T08:37:27.733" v="1204" actId="478"/>
          <ac:spMkLst>
            <pc:docMk/>
            <pc:sldMk cId="2706470462" sldId="315"/>
            <ac:spMk id="29" creationId="{8CD42A32-0D1F-5F74-5B96-9085DF1624E9}"/>
          </ac:spMkLst>
        </pc:spChg>
        <pc:spChg chg="add del mod">
          <ac:chgData name="Mr Willis" userId="2765ca93-7a01-405e-b58d-65350b177009" providerId="ADAL" clId="{BC81A39D-E8D0-476B-903C-B864F54DC9E5}" dt="2026-06-12T08:37:37.117" v="1206" actId="478"/>
          <ac:spMkLst>
            <pc:docMk/>
            <pc:sldMk cId="2706470462" sldId="315"/>
            <ac:spMk id="30" creationId="{64B510F4-6713-ACBE-9B25-DBA7D500BA4F}"/>
          </ac:spMkLst>
        </pc:spChg>
        <pc:spChg chg="add del mod">
          <ac:chgData name="Mr Willis" userId="2765ca93-7a01-405e-b58d-65350b177009" providerId="ADAL" clId="{BC81A39D-E8D0-476B-903C-B864F54DC9E5}" dt="2026-06-12T08:37:34.951" v="1205" actId="478"/>
          <ac:spMkLst>
            <pc:docMk/>
            <pc:sldMk cId="2706470462" sldId="315"/>
            <ac:spMk id="31" creationId="{F0840735-9DFB-06B0-B2BB-F4DF1646D9F6}"/>
          </ac:spMkLst>
        </pc:spChg>
        <pc:spChg chg="add del mod">
          <ac:chgData name="Mr Willis" userId="2765ca93-7a01-405e-b58d-65350b177009" providerId="ADAL" clId="{BC81A39D-E8D0-476B-903C-B864F54DC9E5}" dt="2026-06-12T08:37:38.528" v="1207" actId="478"/>
          <ac:spMkLst>
            <pc:docMk/>
            <pc:sldMk cId="2706470462" sldId="315"/>
            <ac:spMk id="32" creationId="{298074A2-4C70-D327-9BAF-B30C19393AC9}"/>
          </ac:spMkLst>
        </pc:spChg>
        <pc:spChg chg="add del mod">
          <ac:chgData name="Mr Willis" userId="2765ca93-7a01-405e-b58d-65350b177009" providerId="ADAL" clId="{BC81A39D-E8D0-476B-903C-B864F54DC9E5}" dt="2026-06-12T08:37:40.797" v="1208" actId="478"/>
          <ac:spMkLst>
            <pc:docMk/>
            <pc:sldMk cId="2706470462" sldId="315"/>
            <ac:spMk id="33" creationId="{64CABB75-04D3-437D-2C39-AE1B3BD80159}"/>
          </ac:spMkLst>
        </pc:spChg>
        <pc:graphicFrameChg chg="mod">
          <ac:chgData name="Mr Willis" userId="2765ca93-7a01-405e-b58d-65350b177009" providerId="ADAL" clId="{BC81A39D-E8D0-476B-903C-B864F54DC9E5}" dt="2026-06-12T08:29:13.085" v="1065" actId="1038"/>
          <ac:graphicFrameMkLst>
            <pc:docMk/>
            <pc:sldMk cId="2706470462" sldId="315"/>
            <ac:graphicFrameMk id="2" creationId="{13C8BB21-A0D8-AA5C-D263-F0CB404E96F6}"/>
          </ac:graphicFrameMkLst>
        </pc:graphicFrameChg>
        <pc:graphicFrameChg chg="add del mod">
          <ac:chgData name="Mr Willis" userId="2765ca93-7a01-405e-b58d-65350b177009" providerId="ADAL" clId="{BC81A39D-E8D0-476B-903C-B864F54DC9E5}" dt="2026-06-12T08:28:37.240" v="1051" actId="478"/>
          <ac:graphicFrameMkLst>
            <pc:docMk/>
            <pc:sldMk cId="2706470462" sldId="315"/>
            <ac:graphicFrameMk id="3" creationId="{EDD1E5A3-2E7C-0B27-857B-3E3EF318014A}"/>
          </ac:graphicFrameMkLst>
        </pc:graphicFrameChg>
        <pc:graphicFrameChg chg="mod">
          <ac:chgData name="Mr Willis" userId="2765ca93-7a01-405e-b58d-65350b177009" providerId="ADAL" clId="{BC81A39D-E8D0-476B-903C-B864F54DC9E5}" dt="2026-06-12T08:29:10.956" v="1064" actId="1037"/>
          <ac:graphicFrameMkLst>
            <pc:docMk/>
            <pc:sldMk cId="2706470462" sldId="315"/>
            <ac:graphicFrameMk id="5" creationId="{F4C98113-6C50-5D2E-3C9C-461156811E5F}"/>
          </ac:graphicFrameMkLst>
        </pc:graphicFrameChg>
        <pc:graphicFrameChg chg="mod">
          <ac:chgData name="Mr Willis" userId="2765ca93-7a01-405e-b58d-65350b177009" providerId="ADAL" clId="{BC81A39D-E8D0-476B-903C-B864F54DC9E5}" dt="2026-06-12T08:32:00.144" v="1122"/>
          <ac:graphicFrameMkLst>
            <pc:docMk/>
            <pc:sldMk cId="2706470462" sldId="315"/>
            <ac:graphicFrameMk id="6" creationId="{4D4D4AFC-16A9-863F-D084-85CC4904758F}"/>
          </ac:graphicFrameMkLst>
        </pc:graphicFrameChg>
        <pc:graphicFrameChg chg="add del mod">
          <ac:chgData name="Mr Willis" userId="2765ca93-7a01-405e-b58d-65350b177009" providerId="ADAL" clId="{BC81A39D-E8D0-476B-903C-B864F54DC9E5}" dt="2026-06-12T08:28:56.835" v="1056" actId="478"/>
          <ac:graphicFrameMkLst>
            <pc:docMk/>
            <pc:sldMk cId="2706470462" sldId="315"/>
            <ac:graphicFrameMk id="9" creationId="{ABE38CEE-EB14-0B6E-E9F6-35205DC9EEC3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74308-D547-4D47-8A23-E352C6638882}" type="datetimeFigureOut">
              <a:rPr lang="en-GB" smtClean="0"/>
              <a:t>12/06/2026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0DC95-CAC4-448E-8ABC-F40809AB7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207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84400-3D4C-47B8-93BF-39DA393B4CD0}" type="datetimeFigureOut">
              <a:rPr lang="en-GB" smtClean="0"/>
              <a:t>12/06/2026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0214B-67C4-44FC-9775-F2500C1D3E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883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0214B-67C4-44FC-9775-F2500C1D3EC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214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oundRect">
            <a:avLst>
              <a:gd name="adj" fmla="val 13534"/>
            </a:avLst>
          </a:prstGeom>
          <a:ln w="28575">
            <a:solidFill>
              <a:schemeClr val="tx1"/>
            </a:solidFill>
          </a:ln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ound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12/06/2026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47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12/06/2026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255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12/06/2026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895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0677" y="149468"/>
            <a:ext cx="11878408" cy="67349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40677" y="980902"/>
            <a:ext cx="11878408" cy="5727630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7636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62509"/>
          </a:xfrm>
          <a:prstGeom prst="roundRect">
            <a:avLst>
              <a:gd name="adj" fmla="val 9674"/>
            </a:avLst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ound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12/06/2026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811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12/06/2026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56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12/06/2026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707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12/06/2026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874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12/06/2026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627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12/06/2026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582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12/06/2026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04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/>
            </a:gs>
            <a:gs pos="25000">
              <a:schemeClr val="accent2"/>
            </a:gs>
            <a:gs pos="50000">
              <a:srgbClr val="FB3F90"/>
            </a:gs>
            <a:gs pos="100000">
              <a:srgbClr val="00B0F0"/>
            </a:gs>
            <a:gs pos="75000">
              <a:srgbClr val="7030A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903" y="90617"/>
            <a:ext cx="12060194" cy="71571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903" y="897774"/>
            <a:ext cx="12060194" cy="5890203"/>
          </a:xfrm>
          <a:prstGeom prst="roundRect">
            <a:avLst>
              <a:gd name="adj" fmla="val 213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663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2FAD2-98AC-44DE-986A-4F9020B6F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 panose="020108030300000D0203" pitchFamily="2" charset="0"/>
              </a:rPr>
              <a:t>Starter Revision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CAD30-D14E-49A2-B7A4-D2801A1BD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72111"/>
            <a:ext cx="5865487" cy="57364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3200" u="sng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400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400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400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400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400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7B0872-F805-C127-16BF-A14141ED0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957" y="1314282"/>
            <a:ext cx="5386926" cy="783997"/>
          </a:xfrm>
          <a:prstGeom prst="rect">
            <a:avLst/>
          </a:prstGeom>
        </p:spPr>
      </p:pic>
      <p:pic>
        <p:nvPicPr>
          <p:cNvPr id="11" name="Picture 10" descr="A person sitting at a desk&#10;&#10;AI-generated content may be incorrect.">
            <a:extLst>
              <a:ext uri="{FF2B5EF4-FFF2-40B4-BE49-F238E27FC236}">
                <a16:creationId xmlns:a16="http://schemas.microsoft.com/office/drawing/2014/main" id="{96106DA7-14C3-48AC-688C-B984430B0D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8813" y="3708997"/>
            <a:ext cx="2429214" cy="2400635"/>
          </a:xfrm>
          <a:prstGeom prst="rect">
            <a:avLst/>
          </a:prstGeom>
        </p:spPr>
      </p:pic>
      <p:pic>
        <p:nvPicPr>
          <p:cNvPr id="13" name="Picture 12" descr="A blue rectangular sign with white text&#10;&#10;AI-generated content may be incorrect.">
            <a:extLst>
              <a:ext uri="{FF2B5EF4-FFF2-40B4-BE49-F238E27FC236}">
                <a16:creationId xmlns:a16="http://schemas.microsoft.com/office/drawing/2014/main" id="{D5DA9141-944D-E624-E88F-178F0370D9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524" y="2433677"/>
            <a:ext cx="1733792" cy="714475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D834180-4EC3-ED27-81DD-F2D41613F673}"/>
              </a:ext>
            </a:extLst>
          </p:cNvPr>
          <p:cNvSpPr txBox="1">
            <a:spLocks/>
          </p:cNvSpPr>
          <p:nvPr/>
        </p:nvSpPr>
        <p:spPr>
          <a:xfrm>
            <a:off x="6185836" y="2325425"/>
            <a:ext cx="5865487" cy="4383106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b="1" dirty="0"/>
              <a:t>Computing Foundations</a:t>
            </a:r>
          </a:p>
          <a:p>
            <a:r>
              <a:rPr lang="en-GB" sz="3200" dirty="0"/>
              <a:t>Units of Storage</a:t>
            </a:r>
          </a:p>
          <a:p>
            <a:r>
              <a:rPr lang="en-GB" sz="3200" dirty="0"/>
              <a:t>4-Bit Binary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BD1686D-7A20-2AA1-C7A8-E3D476D34329}"/>
              </a:ext>
            </a:extLst>
          </p:cNvPr>
          <p:cNvSpPr txBox="1">
            <a:spLocks/>
          </p:cNvSpPr>
          <p:nvPr/>
        </p:nvSpPr>
        <p:spPr>
          <a:xfrm>
            <a:off x="6185835" y="972111"/>
            <a:ext cx="5865487" cy="1204161"/>
          </a:xfrm>
          <a:prstGeom prst="roundRect">
            <a:avLst>
              <a:gd name="adj" fmla="val 1380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b="1" dirty="0"/>
              <a:t>Subject</a:t>
            </a:r>
            <a:r>
              <a:rPr lang="en-GB" sz="3200" dirty="0"/>
              <a:t>: Computing Technologies</a:t>
            </a:r>
          </a:p>
          <a:p>
            <a:pPr marL="0" indent="0">
              <a:buNone/>
            </a:pPr>
            <a:r>
              <a:rPr lang="en-GB" sz="3200" b="1" dirty="0"/>
              <a:t>Level</a:t>
            </a:r>
            <a:r>
              <a:rPr lang="en-GB" sz="3200" dirty="0"/>
              <a:t>: 4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79923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n-GB" dirty="0">
                <a:latin typeface="PoetsenOne" panose="020108030300000D0203" pitchFamily="2" charset="0"/>
              </a:rPr>
              <a:t>Storing Text (ASCII)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GB" dirty="0"/>
              <a:t>NPA Computing Technologies</a:t>
            </a:r>
          </a:p>
          <a:p>
            <a:r>
              <a:rPr lang="en-GB" dirty="0"/>
              <a:t>Level 4</a:t>
            </a:r>
          </a:p>
        </p:txBody>
      </p:sp>
    </p:spTree>
    <p:extLst>
      <p:ext uri="{BB962C8B-B14F-4D97-AF65-F5344CB8AC3E}">
        <p14:creationId xmlns:p14="http://schemas.microsoft.com/office/powerpoint/2010/main" val="3574939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1A9C86-DA33-FB46-DF9E-3BB20F6C5A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A8C40261-D742-B682-1A0A-92044F0FA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79" y="1169376"/>
            <a:ext cx="7819414" cy="5521570"/>
          </a:xfrm>
          <a:prstGeom prst="roundRect">
            <a:avLst>
              <a:gd name="adj" fmla="val 2518"/>
            </a:avLst>
          </a:prstGeom>
          <a:solidFill>
            <a:schemeClr val="bg1"/>
          </a:solidFill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sz="3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 can </a:t>
            </a:r>
            <a:r>
              <a:rPr lang="en-GB" sz="32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explain</a:t>
            </a:r>
            <a:r>
              <a:rPr lang="en-GB" sz="3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the purpose of ASCII.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sz="3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 can </a:t>
            </a:r>
            <a:r>
              <a:rPr lang="en-GB" sz="32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describe</a:t>
            </a:r>
            <a:r>
              <a:rPr lang="en-GB" sz="3200" dirty="0">
                <a:ea typeface="Calibri" panose="020F0502020204030204" pitchFamily="34" charset="0"/>
                <a:cs typeface="Times New Roman" panose="02020603050405020304" pitchFamily="18" charset="0"/>
              </a:rPr>
              <a:t> how binary uses ASCII to display characters.</a:t>
            </a:r>
            <a:br>
              <a:rPr lang="en-GB" sz="28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DC6F6DF1-85D7-95DF-ABF5-88EA88D3F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76" y="131885"/>
            <a:ext cx="11897443" cy="85505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000" dirty="0">
                <a:effectLst/>
                <a:latin typeface="PoetsenOne" panose="020108030300000D02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Learning Targets</a:t>
            </a:r>
          </a:p>
        </p:txBody>
      </p:sp>
      <p:pic>
        <p:nvPicPr>
          <p:cNvPr id="3" name="Picture 2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60F8E911-3EC6-5D8E-EE71-A9BDEB7D7A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617" y="1169376"/>
            <a:ext cx="3973704" cy="552157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171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466C85-1A4D-739A-39E3-50E7D3CF1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>
            <a:extLst>
              <a:ext uri="{FF2B5EF4-FFF2-40B4-BE49-F238E27FC236}">
                <a16:creationId xmlns:a16="http://schemas.microsoft.com/office/drawing/2014/main" id="{1408BE1D-C80A-D970-A712-7569FE116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9440" y="1163034"/>
            <a:ext cx="5079803" cy="5521570"/>
          </a:xfrm>
          <a:prstGeom prst="roundRect">
            <a:avLst>
              <a:gd name="adj" fmla="val 2518"/>
            </a:avLst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en-GB" sz="28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0E967BE6-2DC7-C2A6-AB9B-A1F603CA4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77" y="1169376"/>
            <a:ext cx="6659861" cy="5521570"/>
          </a:xfrm>
          <a:prstGeom prst="roundRect">
            <a:avLst>
              <a:gd name="adj" fmla="val 2518"/>
            </a:avLst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GB" sz="3600" dirty="0">
                <a:ea typeface="Calibri"/>
                <a:cs typeface="Calibri"/>
              </a:rPr>
              <a:t>ASCII stands for:</a:t>
            </a:r>
            <a:br>
              <a:rPr lang="en-GB" sz="3600" dirty="0">
                <a:ea typeface="Calibri"/>
                <a:cs typeface="Calibri"/>
              </a:rPr>
            </a:br>
            <a:br>
              <a:rPr lang="en-GB" sz="3600" dirty="0">
                <a:ea typeface="Calibri"/>
                <a:cs typeface="Calibri"/>
              </a:rPr>
            </a:br>
            <a:r>
              <a:rPr lang="en-GB" sz="3600" dirty="0">
                <a:ea typeface="Calibri"/>
                <a:cs typeface="Calibri"/>
              </a:rPr>
              <a:t>“American Standard Code for Information Interchange”</a:t>
            </a:r>
          </a:p>
          <a:p>
            <a:pPr algn="ctr"/>
            <a:endParaRPr lang="en-GB" sz="3600" dirty="0">
              <a:ea typeface="Calibri"/>
              <a:cs typeface="Calibri"/>
            </a:endParaRPr>
          </a:p>
          <a:p>
            <a:pPr algn="ctr"/>
            <a:r>
              <a:rPr lang="en-GB" sz="3600" dirty="0">
                <a:ea typeface="Calibri"/>
                <a:cs typeface="Calibri"/>
              </a:rPr>
              <a:t>ASCII converts binary into characters we can use and understand.</a:t>
            </a:r>
          </a:p>
          <a:p>
            <a:endParaRPr lang="en-GB" sz="3600" dirty="0">
              <a:ea typeface="Calibri"/>
              <a:cs typeface="Calibri"/>
            </a:endParaRPr>
          </a:p>
          <a:p>
            <a:endParaRPr lang="en-GB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7F4BBF46-5335-AF0A-2D6C-E1E434EF7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76" y="131885"/>
            <a:ext cx="11888567" cy="8550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dirty="0">
                <a:effectLst/>
                <a:latin typeface="PoetsenOne" panose="020108030300000D02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What is ASCII?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960DAF-1594-7FE7-28BF-6460892DD4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517"/>
          <a:stretch>
            <a:fillRect/>
          </a:stretch>
        </p:blipFill>
        <p:spPr>
          <a:xfrm>
            <a:off x="7258050" y="1190312"/>
            <a:ext cx="4557285" cy="549429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E4112CB-B1DC-F783-BAE8-31BE03A62000}"/>
              </a:ext>
            </a:extLst>
          </p:cNvPr>
          <p:cNvSpPr/>
          <p:nvPr/>
        </p:nvSpPr>
        <p:spPr>
          <a:xfrm>
            <a:off x="7553325" y="1295400"/>
            <a:ext cx="3990975" cy="1362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2F7753-421D-7A24-9312-C8A91E35DFC6}"/>
              </a:ext>
            </a:extLst>
          </p:cNvPr>
          <p:cNvSpPr/>
          <p:nvPr/>
        </p:nvSpPr>
        <p:spPr>
          <a:xfrm>
            <a:off x="7541204" y="2747962"/>
            <a:ext cx="3990975" cy="1862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D02C6A-FE36-5809-67D2-BA73E3557A8B}"/>
              </a:ext>
            </a:extLst>
          </p:cNvPr>
          <p:cNvSpPr/>
          <p:nvPr/>
        </p:nvSpPr>
        <p:spPr>
          <a:xfrm>
            <a:off x="7553325" y="4610100"/>
            <a:ext cx="3990975" cy="1962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30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F1CB5E-B8BC-3DDB-C08C-2A08806613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>
            <a:extLst>
              <a:ext uri="{FF2B5EF4-FFF2-40B4-BE49-F238E27FC236}">
                <a16:creationId xmlns:a16="http://schemas.microsoft.com/office/drawing/2014/main" id="{DEE26935-F357-0811-2134-9C5D17947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9440" y="1163034"/>
            <a:ext cx="5079803" cy="5521570"/>
          </a:xfrm>
          <a:prstGeom prst="roundRect">
            <a:avLst>
              <a:gd name="adj" fmla="val 2518"/>
            </a:avLst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en-GB" sz="28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2F652ADE-0CB3-62AE-0846-CB51D5A90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77" y="1169376"/>
            <a:ext cx="6659861" cy="5521570"/>
          </a:xfrm>
          <a:prstGeom prst="roundRect">
            <a:avLst>
              <a:gd name="adj" fmla="val 2518"/>
            </a:avLst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GB" sz="3600" dirty="0"/>
              <a:t>Computers only understand 1s and 0s.</a:t>
            </a:r>
          </a:p>
          <a:p>
            <a:pPr algn="ctr"/>
            <a:endParaRPr lang="en-GB" sz="3600" dirty="0"/>
          </a:p>
          <a:p>
            <a:pPr algn="ctr"/>
            <a:r>
              <a:rPr lang="en-GB" sz="3600" dirty="0"/>
              <a:t>But people read letters and symbols. </a:t>
            </a:r>
          </a:p>
          <a:p>
            <a:pPr algn="ctr"/>
            <a:endParaRPr lang="en-GB" sz="3600" dirty="0"/>
          </a:p>
          <a:p>
            <a:pPr algn="ctr"/>
            <a:r>
              <a:rPr lang="en-GB" sz="3600" dirty="0"/>
              <a:t>ASCII is the way to convert binary into characters that humans can understand.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6AF3DFC9-0B22-C704-1103-D509371D2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76" y="131885"/>
            <a:ext cx="11888567" cy="8550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dirty="0">
                <a:latin typeface="PoetsenOne" panose="020108030300000D0203" pitchFamily="2" charset="0"/>
              </a:rPr>
              <a:t>Why do we need ASCII?</a:t>
            </a:r>
            <a:endParaRPr lang="en-GB" sz="3600" dirty="0">
              <a:effectLst/>
              <a:latin typeface="PoetsenOne" panose="020108030300000D02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D895C8F-CBBE-695B-5A20-B398A45E3E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048407"/>
              </p:ext>
            </p:extLst>
          </p:nvPr>
        </p:nvGraphicFramePr>
        <p:xfrm>
          <a:off x="7112853" y="1367819"/>
          <a:ext cx="4752975" cy="511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325">
                  <a:extLst>
                    <a:ext uri="{9D8B030D-6E8A-4147-A177-3AD203B41FA5}">
                      <a16:colId xmlns:a16="http://schemas.microsoft.com/office/drawing/2014/main" val="897567471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val="292823797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val="2656076172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PoetsenOne" panose="020108030300000D0203" pitchFamily="2" charset="0"/>
                        </a:rPr>
                        <a:t>Binary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3F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PoetsenOne" panose="020108030300000D0203" pitchFamily="2" charset="0"/>
                        </a:rPr>
                        <a:t>ASCII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8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PoetsenOne" panose="020108030300000D0203" pitchFamily="2" charset="0"/>
                        </a:rPr>
                        <a:t>Character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45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6842417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dirty="0">
                          <a:latin typeface="PoetsenOne" panose="020108030300000D0203" pitchFamily="2" charset="0"/>
                        </a:rPr>
                        <a:t>01000001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dirty="0">
                          <a:latin typeface="PoetsenOne" panose="020108030300000D0203" pitchFamily="2" charset="0"/>
                        </a:rPr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dirty="0">
                          <a:latin typeface="PoetsenOne" panose="020108030300000D0203" pitchFamily="2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85785863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dirty="0">
                          <a:latin typeface="PoetsenOne" panose="020108030300000D0203" pitchFamily="2" charset="0"/>
                        </a:rPr>
                        <a:t>01000010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dirty="0">
                          <a:latin typeface="PoetsenOne" panose="020108030300000D0203" pitchFamily="2" charset="0"/>
                        </a:rPr>
                        <a:t>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dirty="0">
                          <a:latin typeface="PoetsenOne" panose="020108030300000D0203" pitchFamily="2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62252144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dirty="0">
                          <a:latin typeface="PoetsenOne" panose="020108030300000D0203" pitchFamily="2" charset="0"/>
                        </a:rPr>
                        <a:t>01000011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dirty="0">
                          <a:latin typeface="PoetsenOne" panose="020108030300000D0203" pitchFamily="2" charset="0"/>
                        </a:rPr>
                        <a:t>67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dirty="0">
                          <a:latin typeface="PoetsenOne" panose="020108030300000D0203" pitchFamily="2" charset="0"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78086477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dirty="0">
                          <a:latin typeface="PoetsenOne" panose="020108030300000D0203" pitchFamily="2" charset="0"/>
                        </a:rPr>
                        <a:t>01000101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dirty="0">
                          <a:latin typeface="PoetsenOne" panose="020108030300000D0203" pitchFamily="2" charset="0"/>
                        </a:rPr>
                        <a:t>68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dirty="0">
                          <a:latin typeface="PoetsenOne" panose="020108030300000D0203" pitchFamily="2" charset="0"/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5046932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dirty="0">
                          <a:latin typeface="PoetsenOne" panose="020108030300000D0203" pitchFamily="2" charset="0"/>
                        </a:rPr>
                        <a:t>01000110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dirty="0">
                          <a:latin typeface="PoetsenOne" panose="020108030300000D0203" pitchFamily="2" charset="0"/>
                        </a:rPr>
                        <a:t>69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dirty="0">
                          <a:latin typeface="PoetsenOne" panose="020108030300000D0203" pitchFamily="2" charset="0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4243795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dirty="0">
                          <a:latin typeface="PoetsenOne" panose="020108030300000D0203" pitchFamily="2" charset="0"/>
                        </a:rPr>
                        <a:t>01000111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dirty="0">
                          <a:latin typeface="PoetsenOne" panose="020108030300000D0203" pitchFamily="2" charset="0"/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dirty="0">
                          <a:latin typeface="PoetsenOne" panose="020108030300000D0203" pitchFamily="2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914377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dirty="0">
                          <a:latin typeface="PoetsenOne" panose="020108030300000D0203" pitchFamily="2" charset="0"/>
                        </a:rPr>
                        <a:t>01001000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dirty="0">
                          <a:latin typeface="PoetsenOne" panose="020108030300000D0203" pitchFamily="2" charset="0"/>
                        </a:rPr>
                        <a:t>71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dirty="0">
                          <a:latin typeface="PoetsenOne" panose="020108030300000D0203" pitchFamily="2" charset="0"/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5447505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dirty="0">
                          <a:latin typeface="PoetsenOne" panose="020108030300000D0203" pitchFamily="2" charset="0"/>
                        </a:rPr>
                        <a:t>01001001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dirty="0">
                          <a:latin typeface="PoetsenOne" panose="020108030300000D0203" pitchFamily="2" charset="0"/>
                        </a:rPr>
                        <a:t>72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dirty="0">
                          <a:latin typeface="PoetsenOne" panose="020108030300000D0203" pitchFamily="2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50440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7748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68EFB0-D8AB-A221-EA95-9DFD89589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>
            <a:extLst>
              <a:ext uri="{FF2B5EF4-FFF2-40B4-BE49-F238E27FC236}">
                <a16:creationId xmlns:a16="http://schemas.microsoft.com/office/drawing/2014/main" id="{57C2B2B7-86B3-61D7-2CAD-EC0B60583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1975" y="1163034"/>
            <a:ext cx="3847268" cy="5521570"/>
          </a:xfrm>
          <a:prstGeom prst="roundRect">
            <a:avLst>
              <a:gd name="adj" fmla="val 2518"/>
            </a:avLst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en-GB" sz="28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C249B07F-4B1F-9BD4-7E0A-F9BD7DC58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77" y="1169376"/>
            <a:ext cx="7853826" cy="5521570"/>
          </a:xfrm>
          <a:prstGeom prst="roundRect">
            <a:avLst>
              <a:gd name="adj" fmla="val 2518"/>
            </a:avLst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GB" sz="3600" dirty="0"/>
              <a:t>Every word is made up of a collection of ASCII codes but displayed as characters.</a:t>
            </a:r>
          </a:p>
          <a:p>
            <a:pPr algn="ctr"/>
            <a:endParaRPr lang="en-GB" sz="3600" dirty="0"/>
          </a:p>
          <a:p>
            <a:pPr algn="ctr"/>
            <a:r>
              <a:rPr lang="en-GB" sz="3600" dirty="0"/>
              <a:t>Can you decode the below word?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AFAF6CFA-A162-982A-148E-BDC62E116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76" y="131885"/>
            <a:ext cx="11888567" cy="8550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dirty="0">
                <a:latin typeface="PoetsenOne" panose="020108030300000D0203" pitchFamily="2" charset="0"/>
              </a:rPr>
              <a:t>Using ASCII</a:t>
            </a:r>
            <a:endParaRPr lang="en-GB" sz="3600" dirty="0">
              <a:effectLst/>
              <a:latin typeface="PoetsenOne" panose="020108030300000D02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3C8BB21-A0D8-AA5C-D263-F0CB404E96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264938"/>
              </p:ext>
            </p:extLst>
          </p:nvPr>
        </p:nvGraphicFramePr>
        <p:xfrm>
          <a:off x="8420682" y="1327725"/>
          <a:ext cx="1592996" cy="5148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96498">
                  <a:extLst>
                    <a:ext uri="{9D8B030D-6E8A-4147-A177-3AD203B41FA5}">
                      <a16:colId xmlns:a16="http://schemas.microsoft.com/office/drawing/2014/main" val="292823797"/>
                    </a:ext>
                  </a:extLst>
                </a:gridCol>
                <a:gridCol w="796498">
                  <a:extLst>
                    <a:ext uri="{9D8B030D-6E8A-4147-A177-3AD203B41FA5}">
                      <a16:colId xmlns:a16="http://schemas.microsoft.com/office/drawing/2014/main" val="2656076172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dirty="0">
                          <a:latin typeface="PoetsenOne" panose="020108030300000D0203" pitchFamily="2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dirty="0">
                          <a:latin typeface="PoetsenOne" panose="020108030300000D0203" pitchFamily="2" charset="0"/>
                        </a:rPr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8578586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dirty="0">
                          <a:latin typeface="PoetsenOne" panose="020108030300000D0203" pitchFamily="2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dirty="0">
                          <a:latin typeface="PoetsenOne" panose="020108030300000D0203" pitchFamily="2" charset="0"/>
                        </a:rPr>
                        <a:t>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6225214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dirty="0">
                          <a:latin typeface="PoetsenOne" panose="020108030300000D0203" pitchFamily="2" charset="0"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dirty="0">
                          <a:latin typeface="PoetsenOne" panose="020108030300000D0203" pitchFamily="2" charset="0"/>
                        </a:rPr>
                        <a:t>67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7808647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dirty="0">
                          <a:latin typeface="PoetsenOne" panose="020108030300000D0203" pitchFamily="2" charset="0"/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dirty="0">
                          <a:latin typeface="PoetsenOne" panose="020108030300000D0203" pitchFamily="2" charset="0"/>
                        </a:rPr>
                        <a:t>68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504693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dirty="0">
                          <a:latin typeface="PoetsenOne" panose="020108030300000D0203" pitchFamily="2" charset="0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dirty="0">
                          <a:latin typeface="PoetsenOne" panose="020108030300000D0203" pitchFamily="2" charset="0"/>
                        </a:rPr>
                        <a:t>69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424379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dirty="0">
                          <a:latin typeface="PoetsenOne" panose="020108030300000D0203" pitchFamily="2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dirty="0">
                          <a:latin typeface="PoetsenOne" panose="020108030300000D0203" pitchFamily="2" charset="0"/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914377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dirty="0">
                          <a:latin typeface="PoetsenOne" panose="020108030300000D0203" pitchFamily="2" charset="0"/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dirty="0">
                          <a:latin typeface="PoetsenOne" panose="020108030300000D0203" pitchFamily="2" charset="0"/>
                        </a:rPr>
                        <a:t>71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544750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dirty="0">
                          <a:latin typeface="PoetsenOne" panose="020108030300000D0203" pitchFamily="2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dirty="0">
                          <a:latin typeface="PoetsenOne" panose="020108030300000D0203" pitchFamily="2" charset="0"/>
                        </a:rPr>
                        <a:t>72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5044094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dirty="0">
                          <a:latin typeface="PoetsenOne" panose="020108030300000D0203" pitchFamily="2" charset="0"/>
                        </a:rPr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dirty="0">
                          <a:latin typeface="PoetsenOne" panose="020108030300000D0203" pitchFamily="2" charset="0"/>
                        </a:rPr>
                        <a:t>73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720349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dirty="0">
                          <a:latin typeface="PoetsenOne" panose="020108030300000D0203" pitchFamily="2" charset="0"/>
                        </a:rPr>
                        <a:t>J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dirty="0">
                          <a:latin typeface="PoetsenOne" panose="020108030300000D0203" pitchFamily="2" charset="0"/>
                        </a:rPr>
                        <a:t>74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3260356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dirty="0">
                          <a:latin typeface="PoetsenOne" panose="020108030300000D0203" pitchFamily="2" charset="0"/>
                        </a:rPr>
                        <a:t>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dirty="0">
                          <a:latin typeface="PoetsenOne" panose="020108030300000D0203" pitchFamily="2" charset="0"/>
                        </a:rPr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116009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dirty="0">
                          <a:latin typeface="PoetsenOne" panose="020108030300000D0203" pitchFamily="2" charset="0"/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dirty="0">
                          <a:latin typeface="PoetsenOne" panose="020108030300000D0203" pitchFamily="2" charset="0"/>
                        </a:rPr>
                        <a:t>76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785753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dirty="0">
                          <a:latin typeface="PoetsenOne" panose="020108030300000D0203" pitchFamily="2" charset="0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dirty="0">
                          <a:latin typeface="PoetsenOne" panose="020108030300000D0203" pitchFamily="2" charset="0"/>
                        </a:rPr>
                        <a:t>77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4922264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4C98113-6C50-5D2E-3C9C-461156811E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076012"/>
              </p:ext>
            </p:extLst>
          </p:nvPr>
        </p:nvGraphicFramePr>
        <p:xfrm>
          <a:off x="10229725" y="1327725"/>
          <a:ext cx="1592996" cy="5148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96498">
                  <a:extLst>
                    <a:ext uri="{9D8B030D-6E8A-4147-A177-3AD203B41FA5}">
                      <a16:colId xmlns:a16="http://schemas.microsoft.com/office/drawing/2014/main" val="292823797"/>
                    </a:ext>
                  </a:extLst>
                </a:gridCol>
                <a:gridCol w="796498">
                  <a:extLst>
                    <a:ext uri="{9D8B030D-6E8A-4147-A177-3AD203B41FA5}">
                      <a16:colId xmlns:a16="http://schemas.microsoft.com/office/drawing/2014/main" val="2656076172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dirty="0">
                          <a:latin typeface="PoetsenOne" panose="020108030300000D0203" pitchFamily="2" charset="0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dirty="0">
                          <a:latin typeface="PoetsenOne" panose="020108030300000D0203" pitchFamily="2" charset="0"/>
                        </a:rPr>
                        <a:t>78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8578586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dirty="0">
                          <a:latin typeface="PoetsenOne" panose="020108030300000D0203" pitchFamily="2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dirty="0">
                          <a:latin typeface="PoetsenOne" panose="020108030300000D0203" pitchFamily="2" charset="0"/>
                        </a:rPr>
                        <a:t>79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6225214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dirty="0">
                          <a:latin typeface="PoetsenOne" panose="020108030300000D0203" pitchFamily="2" charset="0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dirty="0">
                          <a:latin typeface="PoetsenOne" panose="020108030300000D0203" pitchFamily="2" charset="0"/>
                        </a:rPr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7808647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dirty="0">
                          <a:latin typeface="PoetsenOne" panose="020108030300000D0203" pitchFamily="2" charset="0"/>
                        </a:rPr>
                        <a:t>Q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dirty="0">
                          <a:latin typeface="PoetsenOne" panose="020108030300000D0203" pitchFamily="2" charset="0"/>
                        </a:rPr>
                        <a:t>81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504693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dirty="0">
                          <a:latin typeface="PoetsenOne" panose="020108030300000D0203" pitchFamily="2" charset="0"/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dirty="0">
                          <a:latin typeface="PoetsenOne" panose="020108030300000D0203" pitchFamily="2" charset="0"/>
                        </a:rPr>
                        <a:t>82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424379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dirty="0">
                          <a:latin typeface="PoetsenOne" panose="020108030300000D0203" pitchFamily="2" charset="0"/>
                        </a:rPr>
                        <a:t>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dirty="0">
                          <a:latin typeface="PoetsenOne" panose="020108030300000D0203" pitchFamily="2" charset="0"/>
                        </a:rPr>
                        <a:t>83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914377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dirty="0">
                          <a:latin typeface="PoetsenOne" panose="020108030300000D0203" pitchFamily="2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dirty="0">
                          <a:latin typeface="PoetsenOne" panose="020108030300000D0203" pitchFamily="2" charset="0"/>
                        </a:rPr>
                        <a:t>84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544750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dirty="0">
                          <a:latin typeface="PoetsenOne" panose="020108030300000D0203" pitchFamily="2" charset="0"/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dirty="0">
                          <a:latin typeface="PoetsenOne" panose="020108030300000D0203" pitchFamily="2" charset="0"/>
                        </a:rPr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5044094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dirty="0">
                          <a:latin typeface="PoetsenOne" panose="020108030300000D0203" pitchFamily="2" charset="0"/>
                        </a:rPr>
                        <a:t>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dirty="0">
                          <a:latin typeface="PoetsenOne" panose="020108030300000D0203" pitchFamily="2" charset="0"/>
                        </a:rPr>
                        <a:t>86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720349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dirty="0">
                          <a:latin typeface="PoetsenOne" panose="020108030300000D0203" pitchFamily="2" charset="0"/>
                        </a:rPr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dirty="0">
                          <a:latin typeface="PoetsenOne" panose="020108030300000D0203" pitchFamily="2" charset="0"/>
                        </a:rPr>
                        <a:t>87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3260356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dirty="0">
                          <a:latin typeface="PoetsenOne" panose="020108030300000D0203" pitchFamily="2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dirty="0">
                          <a:latin typeface="PoetsenOne" panose="020108030300000D0203" pitchFamily="2" charset="0"/>
                        </a:rPr>
                        <a:t>88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116009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dirty="0">
                          <a:latin typeface="PoetsenOne" panose="020108030300000D0203" pitchFamily="2" charset="0"/>
                        </a:rPr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dirty="0">
                          <a:latin typeface="PoetsenOne" panose="020108030300000D0203" pitchFamily="2" charset="0"/>
                        </a:rPr>
                        <a:t>89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785753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dirty="0">
                          <a:latin typeface="PoetsenOne" panose="020108030300000D0203" pitchFamily="2" charset="0"/>
                        </a:rPr>
                        <a:t>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dirty="0">
                          <a:latin typeface="PoetsenOne" panose="020108030300000D0203" pitchFamily="2" charset="0"/>
                        </a:rPr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4922264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D4D4AFC-16A9-863F-D084-85CC490475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626221"/>
              </p:ext>
            </p:extLst>
          </p:nvPr>
        </p:nvGraphicFramePr>
        <p:xfrm>
          <a:off x="845529" y="4158191"/>
          <a:ext cx="6624000" cy="1371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8000">
                  <a:extLst>
                    <a:ext uri="{9D8B030D-6E8A-4147-A177-3AD203B41FA5}">
                      <a16:colId xmlns:a16="http://schemas.microsoft.com/office/drawing/2014/main" val="192412932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1591093866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476294471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416265406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103095886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189375675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4022591058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18144076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PoetsenOne" panose="020108030300000D0203" pitchFamily="2" charset="0"/>
                        </a:rPr>
                        <a:t>67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PoetsenOne" panose="020108030300000D0203" pitchFamily="2" charset="0"/>
                        </a:rPr>
                        <a:t>79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PoetsenOne" panose="020108030300000D0203" pitchFamily="2" charset="0"/>
                        </a:rPr>
                        <a:t>77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PoetsenOne" panose="020108030300000D0203" pitchFamily="2" charset="0"/>
                        </a:rPr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PoetsenOne" panose="020108030300000D0203" pitchFamily="2" charset="0"/>
                        </a:rPr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PoetsenOne" panose="020108030300000D0203" pitchFamily="2" charset="0"/>
                        </a:rPr>
                        <a:t>84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PoetsenOne" panose="020108030300000D0203" pitchFamily="2" charset="0"/>
                        </a:rPr>
                        <a:t>69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PoetsenOne" panose="020108030300000D0203" pitchFamily="2" charset="0"/>
                        </a:rPr>
                        <a:t>82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355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PoetsenOne" panose="020108030300000D0203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PoetsenOne" panose="020108030300000D0203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>
                        <a:latin typeface="PoetsenOne" panose="020108030300000D0203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>
                        <a:latin typeface="PoetsenOne" panose="020108030300000D0203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>
                        <a:latin typeface="PoetsenOne" panose="020108030300000D0203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>
                        <a:latin typeface="PoetsenOne" panose="020108030300000D0203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PoetsenOne" panose="020108030300000D0203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PoetsenOne" panose="020108030300000D0203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565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PoetsenOne" panose="020108030300000D0203" pitchFamily="2" charset="0"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PoetsenOne" panose="020108030300000D0203" pitchFamily="2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PoetsenOne" panose="020108030300000D0203" pitchFamily="2" charset="0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PoetsenOne" panose="020108030300000D0203" pitchFamily="2" charset="0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PoetsenOne" panose="020108030300000D0203" pitchFamily="2" charset="0"/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PoetsenOne" panose="020108030300000D0203" pitchFamily="2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PoetsenOne" panose="020108030300000D0203" pitchFamily="2" charset="0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PoetsenOne" panose="020108030300000D0203" pitchFamily="2" charset="0"/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018742"/>
                  </a:ext>
                </a:extLst>
              </a:tr>
            </a:tbl>
          </a:graphicData>
        </a:graphic>
      </p:graphicFrame>
      <p:sp>
        <p:nvSpPr>
          <p:cNvPr id="10" name="Arrow: Down 9">
            <a:extLst>
              <a:ext uri="{FF2B5EF4-FFF2-40B4-BE49-F238E27FC236}">
                <a16:creationId xmlns:a16="http://schemas.microsoft.com/office/drawing/2014/main" id="{475D5D69-0F41-8A40-B12E-ED4F0A224FBA}"/>
              </a:ext>
            </a:extLst>
          </p:cNvPr>
          <p:cNvSpPr/>
          <p:nvPr/>
        </p:nvSpPr>
        <p:spPr>
          <a:xfrm>
            <a:off x="1072515" y="4619624"/>
            <a:ext cx="367665" cy="363855"/>
          </a:xfrm>
          <a:prstGeom prst="downArrow">
            <a:avLst>
              <a:gd name="adj1" fmla="val 50000"/>
              <a:gd name="adj2" fmla="val 67778"/>
            </a:avLst>
          </a:prstGeom>
          <a:solidFill>
            <a:srgbClr val="FDB70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C74AE308-BD7A-AA2A-96C9-BFFD6D051794}"/>
              </a:ext>
            </a:extLst>
          </p:cNvPr>
          <p:cNvSpPr/>
          <p:nvPr/>
        </p:nvSpPr>
        <p:spPr>
          <a:xfrm>
            <a:off x="1909717" y="4619623"/>
            <a:ext cx="367665" cy="363855"/>
          </a:xfrm>
          <a:prstGeom prst="downArrow">
            <a:avLst>
              <a:gd name="adj1" fmla="val 50000"/>
              <a:gd name="adj2" fmla="val 67778"/>
            </a:avLst>
          </a:prstGeom>
          <a:solidFill>
            <a:srgbClr val="FDB70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2B45B8F-2C39-C0A3-69ED-E081ABB1682B}"/>
              </a:ext>
            </a:extLst>
          </p:cNvPr>
          <p:cNvSpPr/>
          <p:nvPr/>
        </p:nvSpPr>
        <p:spPr>
          <a:xfrm>
            <a:off x="937260" y="5113020"/>
            <a:ext cx="609600" cy="363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69832AC-7B6C-E2BE-FA89-7B538C6065CA}"/>
              </a:ext>
            </a:extLst>
          </p:cNvPr>
          <p:cNvSpPr/>
          <p:nvPr/>
        </p:nvSpPr>
        <p:spPr>
          <a:xfrm>
            <a:off x="1794512" y="5113019"/>
            <a:ext cx="609600" cy="363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66BA2B-FA46-AEF9-8883-B7E41EB01398}"/>
              </a:ext>
            </a:extLst>
          </p:cNvPr>
          <p:cNvSpPr/>
          <p:nvPr/>
        </p:nvSpPr>
        <p:spPr>
          <a:xfrm>
            <a:off x="2643019" y="5113018"/>
            <a:ext cx="609600" cy="363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0CCC649-4CD5-33CF-DDD2-EDC6AEA50EE2}"/>
              </a:ext>
            </a:extLst>
          </p:cNvPr>
          <p:cNvSpPr/>
          <p:nvPr/>
        </p:nvSpPr>
        <p:spPr>
          <a:xfrm>
            <a:off x="3368567" y="5081057"/>
            <a:ext cx="609600" cy="363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70B8D3A-FA36-8ACF-15E5-52B4652C5275}"/>
              </a:ext>
            </a:extLst>
          </p:cNvPr>
          <p:cNvSpPr/>
          <p:nvPr/>
        </p:nvSpPr>
        <p:spPr>
          <a:xfrm>
            <a:off x="4232441" y="5113018"/>
            <a:ext cx="609600" cy="363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46BA0B4-AE25-8A84-6A45-2144556B7E31}"/>
              </a:ext>
            </a:extLst>
          </p:cNvPr>
          <p:cNvSpPr/>
          <p:nvPr/>
        </p:nvSpPr>
        <p:spPr>
          <a:xfrm>
            <a:off x="5058088" y="5113018"/>
            <a:ext cx="609600" cy="363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D4CEAC3-8A4F-F160-846C-EAADB3124B8F}"/>
              </a:ext>
            </a:extLst>
          </p:cNvPr>
          <p:cNvSpPr/>
          <p:nvPr/>
        </p:nvSpPr>
        <p:spPr>
          <a:xfrm>
            <a:off x="5909000" y="5163500"/>
            <a:ext cx="609600" cy="363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452B6A3-7895-E288-B3EF-227FD194C014}"/>
              </a:ext>
            </a:extLst>
          </p:cNvPr>
          <p:cNvSpPr/>
          <p:nvPr/>
        </p:nvSpPr>
        <p:spPr>
          <a:xfrm>
            <a:off x="6757307" y="5113018"/>
            <a:ext cx="609600" cy="363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DD97858-5C2D-4611-7BC8-2C288F7C2CDD}"/>
              </a:ext>
            </a:extLst>
          </p:cNvPr>
          <p:cNvSpPr/>
          <p:nvPr/>
        </p:nvSpPr>
        <p:spPr>
          <a:xfrm>
            <a:off x="8430207" y="2095500"/>
            <a:ext cx="1592996" cy="441960"/>
          </a:xfrm>
          <a:prstGeom prst="rect">
            <a:avLst/>
          </a:prstGeom>
          <a:noFill/>
          <a:ln w="76200">
            <a:solidFill>
              <a:srgbClr val="FDB70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FEB39CA-D53C-507C-38EF-CB457842F8E0}"/>
              </a:ext>
            </a:extLst>
          </p:cNvPr>
          <p:cNvSpPr/>
          <p:nvPr/>
        </p:nvSpPr>
        <p:spPr>
          <a:xfrm>
            <a:off x="10229725" y="1691640"/>
            <a:ext cx="1592996" cy="441960"/>
          </a:xfrm>
          <a:prstGeom prst="rect">
            <a:avLst/>
          </a:prstGeom>
          <a:noFill/>
          <a:ln w="76200">
            <a:solidFill>
              <a:srgbClr val="FDB70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47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6" grpId="1" animBg="1"/>
      <p:bldP spid="28" grpId="0" animBg="1"/>
      <p:bldP spid="2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BC300-62C0-4C34-9F12-21AF0E296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7" y="149468"/>
            <a:ext cx="5955323" cy="673491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PoetsenOne" panose="020108030300000D0203" pitchFamily="2" charset="0"/>
              </a:rPr>
              <a:t>Targets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DF315-C779-42F2-B9EA-6B19244E3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5955323" cy="5736421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I can </a:t>
            </a:r>
            <a:r>
              <a:rPr lang="en-GB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explain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 the purpose of ASCII.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I can </a:t>
            </a:r>
            <a:r>
              <a:rPr lang="en-GB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describe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 how binary uses ASCII to display characters.</a:t>
            </a:r>
            <a:endParaRPr lang="en-GB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6DF09A7-2AF9-4836-B191-DA93940E87F5}"/>
              </a:ext>
            </a:extLst>
          </p:cNvPr>
          <p:cNvSpPr txBox="1">
            <a:spLocks/>
          </p:cNvSpPr>
          <p:nvPr/>
        </p:nvSpPr>
        <p:spPr>
          <a:xfrm>
            <a:off x="6284422" y="149468"/>
            <a:ext cx="5766901" cy="67349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PoetsenOne" panose="020108030300000D0203" pitchFamily="2" charset="0"/>
              </a:rPr>
              <a:t>Tasks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6DC17AC-1827-4FB8-9F35-4D044CF64019}"/>
              </a:ext>
            </a:extLst>
          </p:cNvPr>
          <p:cNvSpPr txBox="1">
            <a:spLocks/>
          </p:cNvSpPr>
          <p:nvPr/>
        </p:nvSpPr>
        <p:spPr>
          <a:xfrm>
            <a:off x="6284422" y="980901"/>
            <a:ext cx="5766901" cy="5736421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b="1" dirty="0">
                <a:cs typeface="Times New Roman" panose="02020603050405020304" pitchFamily="18" charset="0"/>
              </a:rPr>
              <a:t>Binary Workbook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b="1" dirty="0">
                <a:cs typeface="Times New Roman" panose="02020603050405020304" pitchFamily="18" charset="0"/>
              </a:rPr>
              <a:t>Superstudyparty.com</a:t>
            </a:r>
          </a:p>
          <a:p>
            <a:pPr lvl="1">
              <a:spcAft>
                <a:spcPts val="800"/>
              </a:spcAft>
            </a:pPr>
            <a:r>
              <a:rPr lang="en-GB" dirty="0">
                <a:cs typeface="Times New Roman" panose="02020603050405020304" pitchFamily="18" charset="0"/>
              </a:rPr>
              <a:t>NPA Computing Technologies</a:t>
            </a:r>
          </a:p>
          <a:p>
            <a:pPr lvl="1">
              <a:spcAft>
                <a:spcPts val="800"/>
              </a:spcAft>
            </a:pPr>
            <a:r>
              <a:rPr lang="en-GB" dirty="0">
                <a:cs typeface="Times New Roman" panose="02020603050405020304" pitchFamily="18" charset="0"/>
              </a:rPr>
              <a:t>Level 4</a:t>
            </a:r>
          </a:p>
          <a:p>
            <a:pPr lvl="1">
              <a:spcAft>
                <a:spcPts val="800"/>
              </a:spcAft>
            </a:pPr>
            <a:r>
              <a:rPr lang="en-GB" dirty="0">
                <a:cs typeface="Times New Roman" panose="02020603050405020304" pitchFamily="18" charset="0"/>
              </a:rPr>
              <a:t>Computing Foundations</a:t>
            </a:r>
          </a:p>
          <a:p>
            <a:pPr lvl="1">
              <a:spcAft>
                <a:spcPts val="800"/>
              </a:spcAft>
            </a:pPr>
            <a:r>
              <a:rPr lang="en-GB" dirty="0">
                <a:cs typeface="Times New Roman" panose="02020603050405020304" pitchFamily="18" charset="0"/>
              </a:rPr>
              <a:t>Units of Storage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GB" dirty="0"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GB" dirty="0"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</a:pP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80CD40-EDF2-483D-BF79-9CF65E01B3B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829" y="5599050"/>
            <a:ext cx="2518086" cy="1034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7A91C3-0DFA-43AE-9A1A-C3AC99B438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441" y="4738391"/>
            <a:ext cx="5340862" cy="77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34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b2be62c-1e2c-45fb-aa60-dfc5dde2d2be" xsi:nil="true"/>
    <lcf76f155ced4ddcb4097134ff3c332f xmlns="3641d9e3-1c22-4052-97c7-e1faabb3d5a0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26C0A8E3776C4CBB39DA5723F79EA1" ma:contentTypeVersion="12" ma:contentTypeDescription="Create a new document." ma:contentTypeScope="" ma:versionID="5ca1994428bd1cba5ef2f3539d282899">
  <xsd:schema xmlns:xsd="http://www.w3.org/2001/XMLSchema" xmlns:xs="http://www.w3.org/2001/XMLSchema" xmlns:p="http://schemas.microsoft.com/office/2006/metadata/properties" xmlns:ns2="3641d9e3-1c22-4052-97c7-e1faabb3d5a0" xmlns:ns3="0b2be62c-1e2c-45fb-aa60-dfc5dde2d2be" targetNamespace="http://schemas.microsoft.com/office/2006/metadata/properties" ma:root="true" ma:fieldsID="13aae4e59fe526a7c7415121e510dd3b" ns2:_="" ns3:_="">
    <xsd:import namespace="3641d9e3-1c22-4052-97c7-e1faabb3d5a0"/>
    <xsd:import namespace="0b2be62c-1e2c-45fb-aa60-dfc5dde2d2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41d9e3-1c22-4052-97c7-e1faabb3d5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cde0904c-6cf9-4c06-a364-281e7e1215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2be62c-1e2c-45fb-aa60-dfc5dde2d2be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c78734b5-d0be-45cc-a23c-2f3caa258580}" ma:internalName="TaxCatchAll" ma:showField="CatchAllData" ma:web="0b2be62c-1e2c-45fb-aa60-dfc5dde2d2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EE595C8-47DD-46DA-A067-A82016D6B157}">
  <ds:schemaRefs>
    <ds:schemaRef ds:uri="http://schemas.microsoft.com/office/2006/metadata/properties"/>
    <ds:schemaRef ds:uri="http://schemas.microsoft.com/office/infopath/2007/PartnerControls"/>
    <ds:schemaRef ds:uri="0b2be62c-1e2c-45fb-aa60-dfc5dde2d2be"/>
    <ds:schemaRef ds:uri="3641d9e3-1c22-4052-97c7-e1faabb3d5a0"/>
  </ds:schemaRefs>
</ds:datastoreItem>
</file>

<file path=customXml/itemProps2.xml><?xml version="1.0" encoding="utf-8"?>
<ds:datastoreItem xmlns:ds="http://schemas.openxmlformats.org/officeDocument/2006/customXml" ds:itemID="{A0F97A94-191F-47BA-A74F-60848374D6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41d9e3-1c22-4052-97c7-e1faabb3d5a0"/>
    <ds:schemaRef ds:uri="0b2be62c-1e2c-45fb-aa60-dfc5dde2d2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93C210F-163D-4780-9AD6-F5DDDE7D12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890</TotalTime>
  <Words>271</Words>
  <Application>Microsoft Office PowerPoint</Application>
  <PresentationFormat>Widescreen</PresentationFormat>
  <Paragraphs>140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PoetsenOne</vt:lpstr>
      <vt:lpstr>Times New Roman</vt:lpstr>
      <vt:lpstr>Wingdings</vt:lpstr>
      <vt:lpstr>Office Theme</vt:lpstr>
      <vt:lpstr>Starter Revision</vt:lpstr>
      <vt:lpstr>Storing Text (ASCII)</vt:lpstr>
      <vt:lpstr>PowerPoint Presentation</vt:lpstr>
      <vt:lpstr>PowerPoint Presentation</vt:lpstr>
      <vt:lpstr>PowerPoint Presentation</vt:lpstr>
      <vt:lpstr>PowerPoint Presentation</vt:lpstr>
      <vt:lpstr>Targets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McGrevey</dc:creator>
  <cp:lastModifiedBy>Mr Willis</cp:lastModifiedBy>
  <cp:revision>59</cp:revision>
  <dcterms:created xsi:type="dcterms:W3CDTF">2022-12-14T09:49:06Z</dcterms:created>
  <dcterms:modified xsi:type="dcterms:W3CDTF">2026-06-12T08:38:25Z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0x010100C126C0A8E3776C4CBB39DA5723F79EA1</vt:lpwstr>
  </property>
  <property fmtid="{D5CDD505-2E9C-101B-9397-08002B2CF9AE}" pid="3" name="MediaServiceImageTags">
    <vt:lpwstr/>
  </property>
</Properties>
</file>