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7" r:id="rId5"/>
    <p:sldId id="256" r:id="rId6"/>
    <p:sldId id="292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A714F-0CC0-43B4-987D-8F2C9DB2DC1F}" v="3" dt="2026-05-21T12:52:44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">
      <pc:chgData name="Mr Willis" userId="2765ca93-7a01-405e-b58d-65350b177009" providerId="ADAL" clId="{ABA94FE9-082D-4A4E-BA05-334BCEAD4944}" dt="2026-05-21T13:39:10.533" v="183" actId="1582"/>
      <pc:docMkLst>
        <pc:docMk/>
      </pc:docMkLst>
      <pc:sldChg chg="modSp mod">
        <pc:chgData name="Mr Willis" userId="2765ca93-7a01-405e-b58d-65350b177009" providerId="ADAL" clId="{ABA94FE9-082D-4A4E-BA05-334BCEAD4944}" dt="2026-05-21T12:54:55.382" v="129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2:54:55.382" v="129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39:10.533" v="183" actId="1582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39:10.533" v="183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39:10.533" v="183" actId="1582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35:24.963" v="170" actId="113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35:24.963" v="170" actId="113"/>
          <ac:spMkLst>
            <pc:docMk/>
            <pc:sldMk cId="1300434218" sldId="294"/>
            <ac:spMk id="3" creationId="{4C2DF315-C779-42F2-B9EA-6B19244E3340}"/>
          </ac:spMkLst>
        </pc:spChg>
      </pc:sldChg>
      <pc:sldChg chg="modSp mod">
        <pc:chgData name="Mr Willis" userId="2765ca93-7a01-405e-b58d-65350b177009" providerId="ADAL" clId="{ABA94FE9-082D-4A4E-BA05-334BCEAD4944}" dt="2026-05-21T12:56:55.588" v="135" actId="20577"/>
        <pc:sldMkLst>
          <pc:docMk/>
          <pc:sldMk cId="3990546115" sldId="297"/>
        </pc:sldMkLst>
        <pc:spChg chg="mod">
          <ac:chgData name="Mr Willis" userId="2765ca93-7a01-405e-b58d-65350b177009" providerId="ADAL" clId="{ABA94FE9-082D-4A4E-BA05-334BCEAD4944}" dt="2026-05-21T12:52:38.051" v="119" actId="20577"/>
          <ac:spMkLst>
            <pc:docMk/>
            <pc:sldMk cId="3990546115" sldId="297"/>
            <ac:spMk id="2" creationId="{28A2FAD2-98AC-44DE-986A-4F9020B6FB75}"/>
          </ac:spMkLst>
        </pc:spChg>
        <pc:spChg chg="mod">
          <ac:chgData name="Mr Willis" userId="2765ca93-7a01-405e-b58d-65350b177009" providerId="ADAL" clId="{ABA94FE9-082D-4A4E-BA05-334BCEAD4944}" dt="2026-05-21T12:56:55.588" v="135" actId="20577"/>
          <ac:spMkLst>
            <pc:docMk/>
            <pc:sldMk cId="3990546115" sldId="297"/>
            <ac:spMk id="16" creationId="{4D834180-4EC3-ED27-81DD-F2D41613F673}"/>
          </ac:spMkLst>
        </pc:spChg>
      </pc:sldChg>
      <pc:sldChg chg="addSp modSp mod">
        <pc:chgData name="Mr Willis" userId="2765ca93-7a01-405e-b58d-65350b177009" providerId="ADAL" clId="{ABA94FE9-082D-4A4E-BA05-334BCEAD4944}" dt="2026-05-21T13:02:47.347" v="142" actId="1076"/>
        <pc:sldMkLst>
          <pc:docMk/>
          <pc:sldMk cId="4168357207" sldId="301"/>
        </pc:sldMkLst>
        <pc:picChg chg="add mod">
          <ac:chgData name="Mr Willis" userId="2765ca93-7a01-405e-b58d-65350b177009" providerId="ADAL" clId="{ABA94FE9-082D-4A4E-BA05-334BCEAD4944}" dt="2026-05-21T13:02:47.347" v="142" actId="1076"/>
          <ac:picMkLst>
            <pc:docMk/>
            <pc:sldMk cId="4168357207" sldId="301"/>
            <ac:picMk id="6" creationId="{BD32F00C-526B-E8FD-C991-E4B332C00FC2}"/>
          </ac:picMkLst>
        </pc:picChg>
      </pc:sldChg>
      <pc:sldChg chg="addSp modSp mod">
        <pc:chgData name="Mr Willis" userId="2765ca93-7a01-405e-b58d-65350b177009" providerId="ADAL" clId="{ABA94FE9-082D-4A4E-BA05-334BCEAD4944}" dt="2026-05-21T13:11:55.998" v="147" actId="14826"/>
        <pc:sldMkLst>
          <pc:docMk/>
          <pc:sldMk cId="2057639960" sldId="302"/>
        </pc:sldMkLst>
        <pc:picChg chg="add mod">
          <ac:chgData name="Mr Willis" userId="2765ca93-7a01-405e-b58d-65350b177009" providerId="ADAL" clId="{ABA94FE9-082D-4A4E-BA05-334BCEAD4944}" dt="2026-05-21T13:11:55.998" v="147" actId="14826"/>
          <ac:picMkLst>
            <pc:docMk/>
            <pc:sldMk cId="2057639960" sldId="302"/>
            <ac:picMk id="6" creationId="{59BCCE25-1FA3-407B-F2C5-6F0AE8FFFF4C}"/>
          </ac:picMkLst>
        </pc:picChg>
      </pc:sldChg>
      <pc:sldChg chg="addSp delSp modSp mod">
        <pc:chgData name="Mr Willis" userId="2765ca93-7a01-405e-b58d-65350b177009" providerId="ADAL" clId="{ABA94FE9-082D-4A4E-BA05-334BCEAD4944}" dt="2026-05-21T13:31:12.213" v="161" actId="1076"/>
        <pc:sldMkLst>
          <pc:docMk/>
          <pc:sldMk cId="3770590307" sldId="303"/>
        </pc:sldMkLst>
        <pc:picChg chg="add del mod">
          <ac:chgData name="Mr Willis" userId="2765ca93-7a01-405e-b58d-65350b177009" providerId="ADAL" clId="{ABA94FE9-082D-4A4E-BA05-334BCEAD4944}" dt="2026-05-21T13:30:07.599" v="152" actId="478"/>
          <ac:picMkLst>
            <pc:docMk/>
            <pc:sldMk cId="3770590307" sldId="303"/>
            <ac:picMk id="6" creationId="{423F14FE-F647-4B9E-534B-FA45B69C368E}"/>
          </ac:picMkLst>
        </pc:picChg>
        <pc:picChg chg="add mod modCrop">
          <ac:chgData name="Mr Willis" userId="2765ca93-7a01-405e-b58d-65350b177009" providerId="ADAL" clId="{ABA94FE9-082D-4A4E-BA05-334BCEAD4944}" dt="2026-05-21T13:31:12.213" v="161" actId="1076"/>
          <ac:picMkLst>
            <pc:docMk/>
            <pc:sldMk cId="3770590307" sldId="303"/>
            <ac:picMk id="8" creationId="{05B91449-2CE3-9D71-3503-5025542823D0}"/>
          </ac:picMkLst>
        </pc:picChg>
      </pc:sldChg>
      <pc:sldChg chg="addSp modSp mod">
        <pc:chgData name="Mr Willis" userId="2765ca93-7a01-405e-b58d-65350b177009" providerId="ADAL" clId="{ABA94FE9-082D-4A4E-BA05-334BCEAD4944}" dt="2026-05-21T13:34:22.512" v="169" actId="732"/>
        <pc:sldMkLst>
          <pc:docMk/>
          <pc:sldMk cId="2378801616" sldId="304"/>
        </pc:sldMkLst>
        <pc:picChg chg="add mod modCrop">
          <ac:chgData name="Mr Willis" userId="2765ca93-7a01-405e-b58d-65350b177009" providerId="ADAL" clId="{ABA94FE9-082D-4A4E-BA05-334BCEAD4944}" dt="2026-05-21T13:34:22.512" v="169" actId="732"/>
          <ac:picMkLst>
            <pc:docMk/>
            <pc:sldMk cId="2378801616" sldId="304"/>
            <ac:picMk id="6" creationId="{EAAAEFFB-252E-AD1B-67B6-93C4FC57565C}"/>
          </ac:picMkLst>
        </pc:picChg>
      </pc:sldChg>
      <pc:sldChg chg="addSp modSp mod">
        <pc:chgData name="Mr Willis" userId="2765ca93-7a01-405e-b58d-65350b177009" providerId="ADAL" clId="{ABA94FE9-082D-4A4E-BA05-334BCEAD4944}" dt="2026-05-21T13:37:05.724" v="182" actId="1076"/>
        <pc:sldMkLst>
          <pc:docMk/>
          <pc:sldMk cId="3452910354" sldId="305"/>
        </pc:sldMkLst>
        <pc:picChg chg="add mod">
          <ac:chgData name="Mr Willis" userId="2765ca93-7a01-405e-b58d-65350b177009" providerId="ADAL" clId="{ABA94FE9-082D-4A4E-BA05-334BCEAD4944}" dt="2026-05-21T13:37:05.724" v="182" actId="1076"/>
          <ac:picMkLst>
            <pc:docMk/>
            <pc:sldMk cId="3452910354" sldId="305"/>
            <ac:picMk id="6" creationId="{05AB61C9-1C8E-9601-01FE-8956708A18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Starter Revision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4-Bit Binary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Storing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054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5DF91-EE28-4121-1FCF-552F19C8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2834-26F3-00B2-91C3-1273055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Running Applications</a:t>
            </a:r>
            <a:endParaRPr lang="en-GB" dirty="0">
              <a:latin typeface="Poetsen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D132-BC5A-E266-61AB-F82F8097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ea typeface="+mn-lt"/>
                <a:cs typeface="+mn-lt"/>
              </a:rPr>
              <a:t>Loads and runs programs so the user can perform tasks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27B581-39E4-FBDC-6C9E-8D39859480AE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AEFFB-252E-AD1B-67B6-93C4FC57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75" b="17261"/>
          <a:stretch>
            <a:fillRect/>
          </a:stretch>
        </p:blipFill>
        <p:spPr>
          <a:xfrm>
            <a:off x="7407270" y="1104900"/>
            <a:ext cx="449203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15F0-7139-DB69-FF53-750D5BC7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285E-57A8-6CC5-746E-2031E498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File Management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F5F5-DBB1-0093-D925-0D0A2DB5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ea typeface="+mn-lt"/>
                <a:cs typeface="+mn-lt"/>
              </a:rPr>
              <a:t>Helps organise, save, and retrieve files on the computer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042C5-100F-2CE6-2EA7-61F315A3BD28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61C9-1C8E-9601-01FE-8956708A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52" y="1140542"/>
            <a:ext cx="3798684" cy="54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,Sans-Serif" panose="020B0604020202020204" pitchFamily="34" charset="0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the roles of operating systems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chemeClr val="accent2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how an operating system manages hardware and resources</a:t>
            </a:r>
            <a:endParaRPr lang="en-GB" sz="3200" dirty="0"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>
                <a:cs typeface="Times New Roman"/>
              </a:rPr>
              <a:t>Operating Systems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/>
              </a:rPr>
              <a:t>Operating Systems</a:t>
            </a:r>
            <a:endParaRPr lang="en-GB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Operating Systems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/>
              <a:t>NPA Computing Technologies</a:t>
            </a:r>
            <a:endParaRPr lang="en-US"/>
          </a:p>
          <a:p>
            <a:r>
              <a:rPr lang="en-GB"/>
              <a:t>Level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3200" dirty="0">
                <a:ea typeface="Calibri"/>
                <a:cs typeface="Calibri"/>
              </a:rPr>
              <a:t>the roles of operating systems</a:t>
            </a: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 </a:t>
            </a:r>
            <a:r>
              <a:rPr lang="en-GB" sz="3200" dirty="0">
                <a:solidFill>
                  <a:schemeClr val="accent2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how an operating system manages hardware and resources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What 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An operating system (OS) is the software that manages a computer’s hardware and resources</a:t>
            </a: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r>
              <a:rPr lang="en-GB" sz="4000" dirty="0"/>
              <a:t>It</a:t>
            </a:r>
            <a:r>
              <a:rPr lang="en-GB" sz="4000" dirty="0">
                <a:ea typeface="+mn-lt"/>
                <a:cs typeface="+mn-lt"/>
              </a:rPr>
              <a:t> acts as a bridge between the user, applications, and the hardware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 descr="A computer screen with icons&#10;&#10;AI-generated content may be incorrect.">
            <a:extLst>
              <a:ext uri="{FF2B5EF4-FFF2-40B4-BE49-F238E27FC236}">
                <a16:creationId xmlns:a16="http://schemas.microsoft.com/office/drawing/2014/main" id="{BC858538-F8F0-345D-E551-D4AA7226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41" y="1255623"/>
            <a:ext cx="4624718" cy="46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06026-6485-45C2-B9AD-EE2E43750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FAB0-66F8-C313-4278-E5EB68F0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Examples of Operating Systems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4C70-CDB2-7179-2AA2-870FE3FD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Every device you use will use an Operating System to control its hardware.</a:t>
            </a:r>
          </a:p>
          <a:p>
            <a:pPr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r>
              <a:rPr lang="en-GB" sz="4000">
                <a:ea typeface="Calibri"/>
                <a:cs typeface="Calibri"/>
              </a:rPr>
              <a:t>Here are five of the most common that you may use in school and at home.</a:t>
            </a:r>
            <a:endParaRPr lang="en-GB" sz="4000" dirty="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C50503-6A75-2159-F4BF-ACDC020047D8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 descr="Introducing Windows 11">
            <a:extLst>
              <a:ext uri="{FF2B5EF4-FFF2-40B4-BE49-F238E27FC236}">
                <a16:creationId xmlns:a16="http://schemas.microsoft.com/office/drawing/2014/main" id="{4CFCE460-81DC-861E-8987-70200CBB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521" r="-143" b="28521"/>
          <a:stretch>
            <a:fillRect/>
          </a:stretch>
        </p:blipFill>
        <p:spPr>
          <a:xfrm>
            <a:off x="8037932" y="1204794"/>
            <a:ext cx="3367123" cy="585117"/>
          </a:xfrm>
          <a:prstGeom prst="rect">
            <a:avLst/>
          </a:prstGeom>
        </p:spPr>
      </p:pic>
      <p:pic>
        <p:nvPicPr>
          <p:cNvPr id="8" name="Picture 7" descr="File:ChromeOS Logo.svg - Wikimedia Commons">
            <a:extLst>
              <a:ext uri="{FF2B5EF4-FFF2-40B4-BE49-F238E27FC236}">
                <a16:creationId xmlns:a16="http://schemas.microsoft.com/office/drawing/2014/main" id="{9BAD387D-9647-C3DF-3AB2-88F90B1A2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838" y="1938036"/>
            <a:ext cx="2485307" cy="547361"/>
          </a:xfrm>
          <a:prstGeom prst="rect">
            <a:avLst/>
          </a:prstGeom>
        </p:spPr>
      </p:pic>
      <p:pic>
        <p:nvPicPr>
          <p:cNvPr id="9" name="Picture 8" descr="macOS - Wikipedia">
            <a:extLst>
              <a:ext uri="{FF2B5EF4-FFF2-40B4-BE49-F238E27FC236}">
                <a16:creationId xmlns:a16="http://schemas.microsoft.com/office/drawing/2014/main" id="{BC4082F0-0B18-8B75-C553-33EE86143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737" y="2699109"/>
            <a:ext cx="1346679" cy="1330386"/>
          </a:xfrm>
          <a:prstGeom prst="rect">
            <a:avLst/>
          </a:prstGeom>
        </p:spPr>
      </p:pic>
      <p:pic>
        <p:nvPicPr>
          <p:cNvPr id="10" name="Picture 9" descr="Ios Logo Vector Art, Icons, and Graphics for Free Download">
            <a:extLst>
              <a:ext uri="{FF2B5EF4-FFF2-40B4-BE49-F238E27FC236}">
                <a16:creationId xmlns:a16="http://schemas.microsoft.com/office/drawing/2014/main" id="{92B4700D-3E87-ECCF-2F37-F822EE310B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3" t="22984" r="201" b="22782"/>
          <a:stretch>
            <a:fillRect/>
          </a:stretch>
        </p:blipFill>
        <p:spPr>
          <a:xfrm>
            <a:off x="8544523" y="4097846"/>
            <a:ext cx="2355617" cy="1080581"/>
          </a:xfrm>
          <a:prstGeom prst="rect">
            <a:avLst/>
          </a:prstGeom>
        </p:spPr>
      </p:pic>
      <p:pic>
        <p:nvPicPr>
          <p:cNvPr id="12" name="Picture 11" descr="Android | Logo Timeline Wiki | Fandom">
            <a:extLst>
              <a:ext uri="{FF2B5EF4-FFF2-40B4-BE49-F238E27FC236}">
                <a16:creationId xmlns:a16="http://schemas.microsoft.com/office/drawing/2014/main" id="{5B291D23-CE47-8470-65B1-7104ED905B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10" r="-501" b="7017"/>
          <a:stretch>
            <a:fillRect/>
          </a:stretch>
        </p:blipFill>
        <p:spPr>
          <a:xfrm>
            <a:off x="8495881" y="5269542"/>
            <a:ext cx="2467675" cy="12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165AF-7C6A-A326-EABC-B62B91BD6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3D23-46AE-4EC9-B80D-9D83CBC1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Roles of an Operating System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9C53-0879-7C62-11F7-27649666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An Operating Systems main role is to manage a computers hardware and resources.</a:t>
            </a: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ea typeface="Calibri"/>
                <a:cs typeface="Calibri"/>
              </a:rPr>
              <a:t>But how does it do this?</a:t>
            </a:r>
            <a:endParaRPr lang="en-GB" sz="4000" dirty="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2C16EA-BD6D-94E9-2B80-ADD1DA4E4A82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8D7BECF-B8E8-4936-9AF5-EC1CA897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87" y="927520"/>
            <a:ext cx="46386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4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FC824-E6DD-DBCA-3236-E80BA9AAF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5898-997E-C5EE-1451-636FD05B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Managing Hardware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E3D2-8449-01F9-4C39-B4D51F5A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Controls devices like the CPU, memory, and storage to ensure they work</a:t>
            </a:r>
            <a:r>
              <a:rPr lang="en-GB" sz="4000">
                <a:ea typeface="+mn-lt"/>
                <a:cs typeface="+mn-lt"/>
              </a:rPr>
              <a:t> efficiently.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D8680A-CF38-8273-6BA6-D262A5FBA833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2F00C-526B-E8FD-C991-E4B332C0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260" y="1501198"/>
            <a:ext cx="46958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5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AE2F-1B3A-4EDF-4203-73DEBC2B9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B06A-EEDE-BDDA-8238-E225FF8F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Resource Allocation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143EB-E846-4BEE-C8FD-5055BF5EB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ea typeface="+mn-lt"/>
                <a:cs typeface="+mn-lt"/>
              </a:rPr>
              <a:t>Distributes the computer’s resources to different programs and tasks.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F6CC67-3D7D-8740-95EB-B74134703D80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CCE25-1FA3-407B-F2C5-6F0AE8FFF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1729" y="1060928"/>
            <a:ext cx="3983118" cy="55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3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35179-7EA4-5CF6-8641-FE6D0D6F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8CC9-D17E-5DC1-12FD-E441CAD9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Provides a User Interface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D316-6031-8D4D-1AF9-53F6E4D3A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ea typeface="+mn-lt"/>
                <a:cs typeface="+mn-lt"/>
              </a:rPr>
              <a:t>Provides a way for users to interact with the computer, such as through a desktop or command line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DD5DF-6484-9141-A88A-7FD003CD4EA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B91449-2CE3-9D71-3503-50255428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642"/>
          <a:stretch>
            <a:fillRect/>
          </a:stretch>
        </p:blipFill>
        <p:spPr>
          <a:xfrm>
            <a:off x="7364354" y="1338117"/>
            <a:ext cx="4577867" cy="50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AC4DA-293B-4E6C-B1F6-6D311BCF2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255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PoetsenOne</vt:lpstr>
      <vt:lpstr>Times New Roman</vt:lpstr>
      <vt:lpstr>Wingdings</vt:lpstr>
      <vt:lpstr>Wingdings,Sans-Serif</vt:lpstr>
      <vt:lpstr>Office Theme</vt:lpstr>
      <vt:lpstr>Starter Revision</vt:lpstr>
      <vt:lpstr>Operating Systems</vt:lpstr>
      <vt:lpstr>PowerPoint Presentation</vt:lpstr>
      <vt:lpstr>What is an Operating System?</vt:lpstr>
      <vt:lpstr>Examples of Operating Systems</vt:lpstr>
      <vt:lpstr>Roles of an Operating System</vt:lpstr>
      <vt:lpstr>Managing Hardware</vt:lpstr>
      <vt:lpstr>Resource Allocation</vt:lpstr>
      <vt:lpstr>Provides a User Interface</vt:lpstr>
      <vt:lpstr>Running Applications</vt:lpstr>
      <vt:lpstr>File Management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224</cp:revision>
  <dcterms:created xsi:type="dcterms:W3CDTF">2022-12-14T09:49:06Z</dcterms:created>
  <dcterms:modified xsi:type="dcterms:W3CDTF">2026-05-21T13:39:10Z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