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7" r:id="rId5"/>
    <p:sldId id="256" r:id="rId6"/>
    <p:sldId id="292" r:id="rId7"/>
    <p:sldId id="298" r:id="rId8"/>
    <p:sldId id="300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24073-E20C-4DE4-A122-F7073CD5404F}" v="278" dt="2026-05-21T13:56:02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redo custSel addSld delSld modSld sldOrd">
      <pc:chgData name="Mr Willis" userId="2765ca93-7a01-405e-b58d-65350b177009" providerId="ADAL" clId="{ABA94FE9-082D-4A4E-BA05-334BCEAD4944}" dt="2026-05-21T13:56:02.538" v="7134"/>
      <pc:docMkLst>
        <pc:docMk/>
      </pc:docMkLst>
      <pc:sldChg chg="modSp mod">
        <pc:chgData name="Mr Willis" userId="2765ca93-7a01-405e-b58d-65350b177009" providerId="ADAL" clId="{ABA94FE9-082D-4A4E-BA05-334BCEAD4944}" dt="2026-05-06T11:43:23.068" v="7095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06T11:43:23.068" v="7095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 modAnim">
        <pc:chgData name="Mr Willis" userId="2765ca93-7a01-405e-b58d-65350b177009" providerId="ADAL" clId="{ABA94FE9-082D-4A4E-BA05-334BCEAD4944}" dt="2026-05-21T13:39:30.127" v="7133" actId="403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3:39:26.661" v="7132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39:30.127" v="7133" actId="403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6:02.538" v="7134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06T11:17:56.393" v="6489" actId="20577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3:56:02.538" v="7134"/>
          <ac:spMkLst>
            <pc:docMk/>
            <pc:sldMk cId="1300434218" sldId="294"/>
            <ac:spMk id="5" creationId="{B6DC17AC-1827-4FB8-9F35-4D044CF64019}"/>
          </ac:spMkLst>
        </pc:spChg>
      </pc:sldChg>
      <pc:sldChg chg="modSp add mod ord">
        <pc:chgData name="Mr Willis" userId="2765ca93-7a01-405e-b58d-65350b177009" providerId="ADAL" clId="{ABA94FE9-082D-4A4E-BA05-334BCEAD4944}" dt="2026-05-21T12:56:36.614" v="7131" actId="20577"/>
        <pc:sldMkLst>
          <pc:docMk/>
          <pc:sldMk cId="3687313315" sldId="297"/>
        </pc:sldMkLst>
        <pc:spChg chg="mod">
          <ac:chgData name="Mr Willis" userId="2765ca93-7a01-405e-b58d-65350b177009" providerId="ADAL" clId="{ABA94FE9-082D-4A4E-BA05-334BCEAD4944}" dt="2026-05-21T12:56:36.614" v="7131" actId="20577"/>
          <ac:spMkLst>
            <pc:docMk/>
            <pc:sldMk cId="3687313315" sldId="297"/>
            <ac:spMk id="16" creationId="{4D834180-4EC3-ED27-81DD-F2D41613F673}"/>
          </ac:spMkLst>
        </pc:spChg>
      </pc:sldChg>
      <pc:sldChg chg="addSp delSp modSp mod modAnim">
        <pc:chgData name="Mr Willis" userId="2765ca93-7a01-405e-b58d-65350b177009" providerId="ADAL" clId="{ABA94FE9-082D-4A4E-BA05-334BCEAD4944}" dt="2026-05-06T11:51:22.617" v="7099" actId="1036"/>
        <pc:sldMkLst>
          <pc:docMk/>
          <pc:sldMk cId="3197805773" sldId="298"/>
        </pc:sldMkLst>
        <pc:spChg chg="mod">
          <ac:chgData name="Mr Willis" userId="2765ca93-7a01-405e-b58d-65350b177009" providerId="ADAL" clId="{ABA94FE9-082D-4A4E-BA05-334BCEAD4944}" dt="2026-05-06T10:39:24.239" v="4920" actId="20577"/>
          <ac:spMkLst>
            <pc:docMk/>
            <pc:sldMk cId="3197805773" sldId="298"/>
            <ac:spMk id="2" creationId="{1139FE80-DBCF-447B-8DDB-4818B8774FE8}"/>
          </ac:spMkLst>
        </pc:spChg>
        <pc:spChg chg="mod">
          <ac:chgData name="Mr Willis" userId="2765ca93-7a01-405e-b58d-65350b177009" providerId="ADAL" clId="{ABA94FE9-082D-4A4E-BA05-334BCEAD4944}" dt="2026-05-06T10:58:58.605" v="5329" actId="20577"/>
          <ac:spMkLst>
            <pc:docMk/>
            <pc:sldMk cId="3197805773" sldId="298"/>
            <ac:spMk id="3" creationId="{82304A74-1645-4C21-AD12-4D183431EEA5}"/>
          </ac:spMkLst>
        </pc:spChg>
        <pc:picChg chg="add mod modCrop">
          <ac:chgData name="Mr Willis" userId="2765ca93-7a01-405e-b58d-65350b177009" providerId="ADAL" clId="{ABA94FE9-082D-4A4E-BA05-334BCEAD4944}" dt="2026-05-06T10:55:47.407" v="5151" actId="1076"/>
          <ac:picMkLst>
            <pc:docMk/>
            <pc:sldMk cId="3197805773" sldId="298"/>
            <ac:picMk id="12" creationId="{F5E20547-E72B-DB41-A381-E71E6C013996}"/>
          </ac:picMkLst>
        </pc:picChg>
        <pc:picChg chg="add mod modCrop">
          <ac:chgData name="Mr Willis" userId="2765ca93-7a01-405e-b58d-65350b177009" providerId="ADAL" clId="{ABA94FE9-082D-4A4E-BA05-334BCEAD4944}" dt="2026-05-06T11:51:22.617" v="7099" actId="1036"/>
          <ac:picMkLst>
            <pc:docMk/>
            <pc:sldMk cId="3197805773" sldId="298"/>
            <ac:picMk id="16" creationId="{C6FE6E0E-C4A8-EEA9-CEE5-3E24295F769A}"/>
          </ac:picMkLst>
        </pc:picChg>
        <pc:picChg chg="add mod modCrop">
          <ac:chgData name="Mr Willis" userId="2765ca93-7a01-405e-b58d-65350b177009" providerId="ADAL" clId="{ABA94FE9-082D-4A4E-BA05-334BCEAD4944}" dt="2026-05-06T10:55:59.716" v="5154" actId="1076"/>
          <ac:picMkLst>
            <pc:docMk/>
            <pc:sldMk cId="3197805773" sldId="298"/>
            <ac:picMk id="22" creationId="{5862C8DB-FEA6-D479-9B3B-81B5FC75481D}"/>
          </ac:picMkLst>
        </pc:picChg>
      </pc:sldChg>
      <pc:sldChg chg="addSp modSp mod modAnim">
        <pc:chgData name="Mr Willis" userId="2765ca93-7a01-405e-b58d-65350b177009" providerId="ADAL" clId="{ABA94FE9-082D-4A4E-BA05-334BCEAD4944}" dt="2026-05-06T11:06:11.133" v="6069" actId="20577"/>
        <pc:sldMkLst>
          <pc:docMk/>
          <pc:sldMk cId="1676985640" sldId="300"/>
        </pc:sldMkLst>
        <pc:spChg chg="mod">
          <ac:chgData name="Mr Willis" userId="2765ca93-7a01-405e-b58d-65350b177009" providerId="ADAL" clId="{ABA94FE9-082D-4A4E-BA05-334BCEAD4944}" dt="2026-05-06T10:59:21.090" v="5357" actId="20577"/>
          <ac:spMkLst>
            <pc:docMk/>
            <pc:sldMk cId="1676985640" sldId="300"/>
            <ac:spMk id="2" creationId="{EBBAADDA-7310-9D2D-16F8-B54110248EB7}"/>
          </ac:spMkLst>
        </pc:spChg>
        <pc:spChg chg="mod">
          <ac:chgData name="Mr Willis" userId="2765ca93-7a01-405e-b58d-65350b177009" providerId="ADAL" clId="{ABA94FE9-082D-4A4E-BA05-334BCEAD4944}" dt="2026-05-06T11:06:11.133" v="6069" actId="20577"/>
          <ac:spMkLst>
            <pc:docMk/>
            <pc:sldMk cId="1676985640" sldId="300"/>
            <ac:spMk id="3" creationId="{D36B5F24-8297-6728-348D-5776E7580468}"/>
          </ac:spMkLst>
        </pc:spChg>
        <pc:picChg chg="add mod">
          <ac:chgData name="Mr Willis" userId="2765ca93-7a01-405e-b58d-65350b177009" providerId="ADAL" clId="{ABA94FE9-082D-4A4E-BA05-334BCEAD4944}" dt="2026-05-06T11:01:04.787" v="5583" actId="1076"/>
          <ac:picMkLst>
            <pc:docMk/>
            <pc:sldMk cId="1676985640" sldId="300"/>
            <ac:picMk id="4" creationId="{E72B159E-B127-3A81-AE23-B329F3EF4BB4}"/>
          </ac:picMkLst>
        </pc:picChg>
      </pc:sldChg>
      <pc:sldChg chg="addSp delSp modSp mod modAnim">
        <pc:chgData name="Mr Willis" userId="2765ca93-7a01-405e-b58d-65350b177009" providerId="ADAL" clId="{ABA94FE9-082D-4A4E-BA05-334BCEAD4944}" dt="2026-05-06T11:05:51.555" v="6047" actId="113"/>
        <pc:sldMkLst>
          <pc:docMk/>
          <pc:sldMk cId="4201245388" sldId="301"/>
        </pc:sldMkLst>
        <pc:spChg chg="mod">
          <ac:chgData name="Mr Willis" userId="2765ca93-7a01-405e-b58d-65350b177009" providerId="ADAL" clId="{ABA94FE9-082D-4A4E-BA05-334BCEAD4944}" dt="2026-05-06T11:03:00.587" v="5831" actId="20577"/>
          <ac:spMkLst>
            <pc:docMk/>
            <pc:sldMk cId="4201245388" sldId="301"/>
            <ac:spMk id="2" creationId="{29D4EA38-0C4B-08EE-ECC4-D002697FA820}"/>
          </ac:spMkLst>
        </pc:spChg>
        <pc:spChg chg="add del mod">
          <ac:chgData name="Mr Willis" userId="2765ca93-7a01-405e-b58d-65350b177009" providerId="ADAL" clId="{ABA94FE9-082D-4A4E-BA05-334BCEAD4944}" dt="2026-05-06T11:05:51.555" v="6047" actId="113"/>
          <ac:spMkLst>
            <pc:docMk/>
            <pc:sldMk cId="4201245388" sldId="301"/>
            <ac:spMk id="3" creationId="{716EC308-D61E-E3A9-485C-4F316E7FC052}"/>
          </ac:spMkLst>
        </pc:spChg>
        <pc:picChg chg="add mod">
          <ac:chgData name="Mr Willis" userId="2765ca93-7a01-405e-b58d-65350b177009" providerId="ADAL" clId="{ABA94FE9-082D-4A4E-BA05-334BCEAD4944}" dt="2026-05-06T11:02:16.950" v="5754" actId="1076"/>
          <ac:picMkLst>
            <pc:docMk/>
            <pc:sldMk cId="4201245388" sldId="301"/>
            <ac:picMk id="8" creationId="{6321500A-9473-91B9-3D4E-4CA9867F98AB}"/>
          </ac:picMkLst>
        </pc:picChg>
      </pc:sldChg>
      <pc:sldChg chg="addSp delSp modSp mod modAnim">
        <pc:chgData name="Mr Willis" userId="2765ca93-7a01-405e-b58d-65350b177009" providerId="ADAL" clId="{ABA94FE9-082D-4A4E-BA05-334BCEAD4944}" dt="2026-05-06T11:06:24.228" v="6072" actId="20577"/>
        <pc:sldMkLst>
          <pc:docMk/>
          <pc:sldMk cId="3616814957" sldId="303"/>
        </pc:sldMkLst>
        <pc:spChg chg="mod">
          <ac:chgData name="Mr Willis" userId="2765ca93-7a01-405e-b58d-65350b177009" providerId="ADAL" clId="{ABA94FE9-082D-4A4E-BA05-334BCEAD4944}" dt="2026-05-06T11:02:54.356" v="5830" actId="20577"/>
          <ac:spMkLst>
            <pc:docMk/>
            <pc:sldMk cId="3616814957" sldId="303"/>
            <ac:spMk id="2" creationId="{7D96283D-F2C6-9CC4-7F46-8E1BCF835C7A}"/>
          </ac:spMkLst>
        </pc:spChg>
        <pc:spChg chg="mod">
          <ac:chgData name="Mr Willis" userId="2765ca93-7a01-405e-b58d-65350b177009" providerId="ADAL" clId="{ABA94FE9-082D-4A4E-BA05-334BCEAD4944}" dt="2026-05-06T11:06:24.228" v="6072" actId="20577"/>
          <ac:spMkLst>
            <pc:docMk/>
            <pc:sldMk cId="3616814957" sldId="303"/>
            <ac:spMk id="3" creationId="{1E579D23-EAE3-7405-8A29-60C92C194004}"/>
          </ac:spMkLst>
        </pc:spChg>
        <pc:picChg chg="add mod">
          <ac:chgData name="Mr Willis" userId="2765ca93-7a01-405e-b58d-65350b177009" providerId="ADAL" clId="{ABA94FE9-082D-4A4E-BA05-334BCEAD4944}" dt="2026-05-06T11:03:42.680" v="5937" actId="1076"/>
          <ac:picMkLst>
            <pc:docMk/>
            <pc:sldMk cId="3616814957" sldId="303"/>
            <ac:picMk id="4" creationId="{D301C8F2-BB62-0689-7C38-E0BCCC6E65F7}"/>
          </ac:picMkLst>
        </pc:picChg>
      </pc:sldChg>
      <pc:sldChg chg="addSp delSp modSp new mod modAnim">
        <pc:chgData name="Mr Willis" userId="2765ca93-7a01-405e-b58d-65350b177009" providerId="ADAL" clId="{ABA94FE9-082D-4A4E-BA05-334BCEAD4944}" dt="2026-05-06T11:14:08.095" v="6330"/>
        <pc:sldMkLst>
          <pc:docMk/>
          <pc:sldMk cId="4109818010" sldId="304"/>
        </pc:sldMkLst>
        <pc:spChg chg="mod">
          <ac:chgData name="Mr Willis" userId="2765ca93-7a01-405e-b58d-65350b177009" providerId="ADAL" clId="{ABA94FE9-082D-4A4E-BA05-334BCEAD4944}" dt="2026-05-06T11:08:22.752" v="6170" actId="20577"/>
          <ac:spMkLst>
            <pc:docMk/>
            <pc:sldMk cId="4109818010" sldId="304"/>
            <ac:spMk id="2" creationId="{143A2764-E078-6B02-5054-2156FC06D03E}"/>
          </ac:spMkLst>
        </pc:spChg>
        <pc:spChg chg="mod">
          <ac:chgData name="Mr Willis" userId="2765ca93-7a01-405e-b58d-65350b177009" providerId="ADAL" clId="{ABA94FE9-082D-4A4E-BA05-334BCEAD4944}" dt="2026-05-06T11:11:23.310" v="6276" actId="20577"/>
          <ac:spMkLst>
            <pc:docMk/>
            <pc:sldMk cId="4109818010" sldId="304"/>
            <ac:spMk id="3" creationId="{0872E1D1-2D77-AA25-EE78-DD78DBBD5F99}"/>
          </ac:spMkLst>
        </pc:spChg>
        <pc:spChg chg="add mod">
          <ac:chgData name="Mr Willis" userId="2765ca93-7a01-405e-b58d-65350b177009" providerId="ADAL" clId="{ABA94FE9-082D-4A4E-BA05-334BCEAD4944}" dt="2026-05-06T11:13:43.671" v="6313" actId="1076"/>
          <ac:spMkLst>
            <pc:docMk/>
            <pc:sldMk cId="4109818010" sldId="304"/>
            <ac:spMk id="6" creationId="{7ECD6009-977E-D4DE-28C4-E732EF5AC7A1}"/>
          </ac:spMkLst>
        </pc:spChg>
        <pc:spChg chg="add mod">
          <ac:chgData name="Mr Willis" userId="2765ca93-7a01-405e-b58d-65350b177009" providerId="ADAL" clId="{ABA94FE9-082D-4A4E-BA05-334BCEAD4944}" dt="2026-05-06T11:13:50.048" v="6327" actId="20577"/>
          <ac:spMkLst>
            <pc:docMk/>
            <pc:sldMk cId="4109818010" sldId="304"/>
            <ac:spMk id="7" creationId="{169C6940-B9A2-B439-1204-155C086291D6}"/>
          </ac:spMkLst>
        </pc:spChg>
      </pc:sldChg>
      <pc:sldChg chg="modSp add modAnim">
        <pc:chgData name="Mr Willis" userId="2765ca93-7a01-405e-b58d-65350b177009" providerId="ADAL" clId="{ABA94FE9-082D-4A4E-BA05-334BCEAD4944}" dt="2026-05-06T11:14:32.453" v="6347" actId="20577"/>
        <pc:sldMkLst>
          <pc:docMk/>
          <pc:sldMk cId="1021407650" sldId="305"/>
        </pc:sldMkLst>
        <pc:spChg chg="mod">
          <ac:chgData name="Mr Willis" userId="2765ca93-7a01-405e-b58d-65350b177009" providerId="ADAL" clId="{ABA94FE9-082D-4A4E-BA05-334BCEAD4944}" dt="2026-05-06T11:14:28.672" v="6340" actId="20577"/>
          <ac:spMkLst>
            <pc:docMk/>
            <pc:sldMk cId="1021407650" sldId="305"/>
            <ac:spMk id="6" creationId="{7D60026A-1612-106E-F99E-EDCC8E60C762}"/>
          </ac:spMkLst>
        </pc:spChg>
        <pc:spChg chg="mod">
          <ac:chgData name="Mr Willis" userId="2765ca93-7a01-405e-b58d-65350b177009" providerId="ADAL" clId="{ABA94FE9-082D-4A4E-BA05-334BCEAD4944}" dt="2026-05-06T11:14:32.453" v="6347" actId="20577"/>
          <ac:spMkLst>
            <pc:docMk/>
            <pc:sldMk cId="1021407650" sldId="305"/>
            <ac:spMk id="7" creationId="{47DD650F-E51B-FDFB-08CF-8FBA320A01C1}"/>
          </ac:spMkLst>
        </pc:spChg>
      </pc:sldChg>
      <pc:sldChg chg="modSp add mod">
        <pc:chgData name="Mr Willis" userId="2765ca93-7a01-405e-b58d-65350b177009" providerId="ADAL" clId="{ABA94FE9-082D-4A4E-BA05-334BCEAD4944}" dt="2026-05-06T11:14:48.391" v="6365" actId="20577"/>
        <pc:sldMkLst>
          <pc:docMk/>
          <pc:sldMk cId="1543210675" sldId="306"/>
        </pc:sldMkLst>
        <pc:spChg chg="mod">
          <ac:chgData name="Mr Willis" userId="2765ca93-7a01-405e-b58d-65350b177009" providerId="ADAL" clId="{ABA94FE9-082D-4A4E-BA05-334BCEAD4944}" dt="2026-05-06T11:14:46.088" v="6359" actId="20577"/>
          <ac:spMkLst>
            <pc:docMk/>
            <pc:sldMk cId="1543210675" sldId="306"/>
            <ac:spMk id="6" creationId="{A1A242E1-75C8-F364-3A96-AA9C6A743C12}"/>
          </ac:spMkLst>
        </pc:spChg>
        <pc:spChg chg="mod">
          <ac:chgData name="Mr Willis" userId="2765ca93-7a01-405e-b58d-65350b177009" providerId="ADAL" clId="{ABA94FE9-082D-4A4E-BA05-334BCEAD4944}" dt="2026-05-06T11:14:48.391" v="6365" actId="20577"/>
          <ac:spMkLst>
            <pc:docMk/>
            <pc:sldMk cId="1543210675" sldId="306"/>
            <ac:spMk id="7" creationId="{035E733F-55E2-ACDC-BCEC-35992582A4AE}"/>
          </ac:spMkLst>
        </pc:spChg>
      </pc:sldChg>
      <pc:sldChg chg="modSp add modAnim">
        <pc:chgData name="Mr Willis" userId="2765ca93-7a01-405e-b58d-65350b177009" providerId="ADAL" clId="{ABA94FE9-082D-4A4E-BA05-334BCEAD4944}" dt="2026-05-06T11:15:10.204" v="6379" actId="20577"/>
        <pc:sldMkLst>
          <pc:docMk/>
          <pc:sldMk cId="3446929841" sldId="307"/>
        </pc:sldMkLst>
        <pc:spChg chg="mod">
          <ac:chgData name="Mr Willis" userId="2765ca93-7a01-405e-b58d-65350b177009" providerId="ADAL" clId="{ABA94FE9-082D-4A4E-BA05-334BCEAD4944}" dt="2026-05-06T11:15:04.938" v="6372" actId="20577"/>
          <ac:spMkLst>
            <pc:docMk/>
            <pc:sldMk cId="3446929841" sldId="307"/>
            <ac:spMk id="6" creationId="{DACDC423-2E6D-9163-E5D0-0000FB5E7C0F}"/>
          </ac:spMkLst>
        </pc:spChg>
        <pc:spChg chg="mod">
          <ac:chgData name="Mr Willis" userId="2765ca93-7a01-405e-b58d-65350b177009" providerId="ADAL" clId="{ABA94FE9-082D-4A4E-BA05-334BCEAD4944}" dt="2026-05-06T11:15:10.204" v="6379" actId="20577"/>
          <ac:spMkLst>
            <pc:docMk/>
            <pc:sldMk cId="3446929841" sldId="307"/>
            <ac:spMk id="7" creationId="{0B291A74-DB36-7BC2-5AF5-7497DCBCAA74}"/>
          </ac:spMkLst>
        </pc:spChg>
      </pc:sldChg>
      <pc:sldChg chg="modSp add">
        <pc:chgData name="Mr Willis" userId="2765ca93-7a01-405e-b58d-65350b177009" providerId="ADAL" clId="{ABA94FE9-082D-4A4E-BA05-334BCEAD4944}" dt="2026-05-06T11:15:47.687" v="6408" actId="20577"/>
        <pc:sldMkLst>
          <pc:docMk/>
          <pc:sldMk cId="3991251771" sldId="308"/>
        </pc:sldMkLst>
        <pc:spChg chg="mod">
          <ac:chgData name="Mr Willis" userId="2765ca93-7a01-405e-b58d-65350b177009" providerId="ADAL" clId="{ABA94FE9-082D-4A4E-BA05-334BCEAD4944}" dt="2026-05-06T11:15:45.143" v="6402" actId="20577"/>
          <ac:spMkLst>
            <pc:docMk/>
            <pc:sldMk cId="3991251771" sldId="308"/>
            <ac:spMk id="6" creationId="{E55E17D1-E882-6676-F5D3-67122630F7D4}"/>
          </ac:spMkLst>
        </pc:spChg>
        <pc:spChg chg="mod">
          <ac:chgData name="Mr Willis" userId="2765ca93-7a01-405e-b58d-65350b177009" providerId="ADAL" clId="{ABA94FE9-082D-4A4E-BA05-334BCEAD4944}" dt="2026-05-06T11:15:47.687" v="6408" actId="20577"/>
          <ac:spMkLst>
            <pc:docMk/>
            <pc:sldMk cId="3991251771" sldId="308"/>
            <ac:spMk id="7" creationId="{EC6386CF-3A46-11E1-DBBD-342FA7BEB1D3}"/>
          </ac:spMkLst>
        </pc:spChg>
      </pc:sldChg>
      <pc:sldChg chg="modSp add">
        <pc:chgData name="Mr Willis" userId="2765ca93-7a01-405e-b58d-65350b177009" providerId="ADAL" clId="{ABA94FE9-082D-4A4E-BA05-334BCEAD4944}" dt="2026-05-06T11:15:58.735" v="6417" actId="20577"/>
        <pc:sldMkLst>
          <pc:docMk/>
          <pc:sldMk cId="580045983" sldId="309"/>
        </pc:sldMkLst>
        <pc:spChg chg="mod">
          <ac:chgData name="Mr Willis" userId="2765ca93-7a01-405e-b58d-65350b177009" providerId="ADAL" clId="{ABA94FE9-082D-4A4E-BA05-334BCEAD4944}" dt="2026-05-06T11:15:55.409" v="6410" actId="20577"/>
          <ac:spMkLst>
            <pc:docMk/>
            <pc:sldMk cId="580045983" sldId="309"/>
            <ac:spMk id="6" creationId="{2B22AAFF-D4E8-131C-ABC5-F27DEA6FED4D}"/>
          </ac:spMkLst>
        </pc:spChg>
        <pc:spChg chg="mod">
          <ac:chgData name="Mr Willis" userId="2765ca93-7a01-405e-b58d-65350b177009" providerId="ADAL" clId="{ABA94FE9-082D-4A4E-BA05-334BCEAD4944}" dt="2026-05-06T11:15:58.735" v="6417" actId="20577"/>
          <ac:spMkLst>
            <pc:docMk/>
            <pc:sldMk cId="580045983" sldId="309"/>
            <ac:spMk id="7" creationId="{9EDE1A46-4481-0C51-B954-88DA5F4EF8E6}"/>
          </ac:spMkLst>
        </pc:spChg>
      </pc:sldChg>
      <pc:sldChg chg="modSp add modAnim">
        <pc:chgData name="Mr Willis" userId="2765ca93-7a01-405e-b58d-65350b177009" providerId="ADAL" clId="{ABA94FE9-082D-4A4E-BA05-334BCEAD4944}" dt="2026-05-06T11:16:10.830" v="6436" actId="20577"/>
        <pc:sldMkLst>
          <pc:docMk/>
          <pc:sldMk cId="916607835" sldId="310"/>
        </pc:sldMkLst>
        <pc:spChg chg="mod">
          <ac:chgData name="Mr Willis" userId="2765ca93-7a01-405e-b58d-65350b177009" providerId="ADAL" clId="{ABA94FE9-082D-4A4E-BA05-334BCEAD4944}" dt="2026-05-06T11:16:06.391" v="6422" actId="20577"/>
          <ac:spMkLst>
            <pc:docMk/>
            <pc:sldMk cId="916607835" sldId="310"/>
            <ac:spMk id="6" creationId="{3B6D3C95-4430-77FE-557D-F70B9A887D61}"/>
          </ac:spMkLst>
        </pc:spChg>
        <pc:spChg chg="mod">
          <ac:chgData name="Mr Willis" userId="2765ca93-7a01-405e-b58d-65350b177009" providerId="ADAL" clId="{ABA94FE9-082D-4A4E-BA05-334BCEAD4944}" dt="2026-05-06T11:16:10.830" v="6436" actId="20577"/>
          <ac:spMkLst>
            <pc:docMk/>
            <pc:sldMk cId="916607835" sldId="310"/>
            <ac:spMk id="7" creationId="{A31C1394-2AD3-B848-774C-FF0D05ADED2D}"/>
          </ac:spMkLst>
        </pc:spChg>
      </pc:sldChg>
      <pc:sldChg chg="modSp add">
        <pc:chgData name="Mr Willis" userId="2765ca93-7a01-405e-b58d-65350b177009" providerId="ADAL" clId="{ABA94FE9-082D-4A4E-BA05-334BCEAD4944}" dt="2026-05-06T11:16:46.016" v="6463" actId="20577"/>
        <pc:sldMkLst>
          <pc:docMk/>
          <pc:sldMk cId="3908588139" sldId="311"/>
        </pc:sldMkLst>
        <pc:spChg chg="mod">
          <ac:chgData name="Mr Willis" userId="2765ca93-7a01-405e-b58d-65350b177009" providerId="ADAL" clId="{ABA94FE9-082D-4A4E-BA05-334BCEAD4944}" dt="2026-05-06T11:16:41.607" v="6451" actId="20577"/>
          <ac:spMkLst>
            <pc:docMk/>
            <pc:sldMk cId="3908588139" sldId="311"/>
            <ac:spMk id="6" creationId="{6AD5CDF6-B67A-BABE-B589-0C0B74921729}"/>
          </ac:spMkLst>
        </pc:spChg>
        <pc:spChg chg="mod">
          <ac:chgData name="Mr Willis" userId="2765ca93-7a01-405e-b58d-65350b177009" providerId="ADAL" clId="{ABA94FE9-082D-4A4E-BA05-334BCEAD4944}" dt="2026-05-06T11:16:46.016" v="6463" actId="20577"/>
          <ac:spMkLst>
            <pc:docMk/>
            <pc:sldMk cId="3908588139" sldId="311"/>
            <ac:spMk id="7" creationId="{9D554047-0106-D3CA-1E71-E3447DCFFCCD}"/>
          </ac:spMkLst>
        </pc:spChg>
      </pc:sldChg>
      <pc:sldChg chg="modSp add">
        <pc:chgData name="Mr Willis" userId="2765ca93-7a01-405e-b58d-65350b177009" providerId="ADAL" clId="{ABA94FE9-082D-4A4E-BA05-334BCEAD4944}" dt="2026-05-06T11:17:22.109" v="6480" actId="20577"/>
        <pc:sldMkLst>
          <pc:docMk/>
          <pc:sldMk cId="734602704" sldId="312"/>
        </pc:sldMkLst>
        <pc:spChg chg="mod">
          <ac:chgData name="Mr Willis" userId="2765ca93-7a01-405e-b58d-65350b177009" providerId="ADAL" clId="{ABA94FE9-082D-4A4E-BA05-334BCEAD4944}" dt="2026-05-06T11:17:18.549" v="6468" actId="20577"/>
          <ac:spMkLst>
            <pc:docMk/>
            <pc:sldMk cId="734602704" sldId="312"/>
            <ac:spMk id="6" creationId="{C7CCEABB-E64A-85DC-45D7-BB068DDA2740}"/>
          </ac:spMkLst>
        </pc:spChg>
        <pc:spChg chg="mod">
          <ac:chgData name="Mr Willis" userId="2765ca93-7a01-405e-b58d-65350b177009" providerId="ADAL" clId="{ABA94FE9-082D-4A4E-BA05-334BCEAD4944}" dt="2026-05-06T11:17:22.109" v="6480" actId="20577"/>
          <ac:spMkLst>
            <pc:docMk/>
            <pc:sldMk cId="734602704" sldId="312"/>
            <ac:spMk id="7" creationId="{2BB3588D-1573-D0E9-BD35-3708088585A1}"/>
          </ac:spMkLst>
        </pc:spChg>
      </pc:sldChg>
      <pc:sldChg chg="addSp delSp modSp add mod ord delAnim">
        <pc:chgData name="Mr Willis" userId="2765ca93-7a01-405e-b58d-65350b177009" providerId="ADAL" clId="{ABA94FE9-082D-4A4E-BA05-334BCEAD4944}" dt="2026-05-06T12:47:33.168" v="7102" actId="1076"/>
        <pc:sldMkLst>
          <pc:docMk/>
          <pc:sldMk cId="2955961817" sldId="313"/>
        </pc:sldMkLst>
        <pc:spChg chg="mod">
          <ac:chgData name="Mr Willis" userId="2765ca93-7a01-405e-b58d-65350b177009" providerId="ADAL" clId="{ABA94FE9-082D-4A4E-BA05-334BCEAD4944}" dt="2026-05-06T11:19:07.570" v="6540" actId="20577"/>
          <ac:spMkLst>
            <pc:docMk/>
            <pc:sldMk cId="2955961817" sldId="313"/>
            <ac:spMk id="2" creationId="{418B5F1C-5B53-58E0-2D96-CB67B37DBC87}"/>
          </ac:spMkLst>
        </pc:spChg>
        <pc:spChg chg="mod">
          <ac:chgData name="Mr Willis" userId="2765ca93-7a01-405e-b58d-65350b177009" providerId="ADAL" clId="{ABA94FE9-082D-4A4E-BA05-334BCEAD4944}" dt="2026-05-06T12:47:23.022" v="7101" actId="20577"/>
          <ac:spMkLst>
            <pc:docMk/>
            <pc:sldMk cId="2955961817" sldId="313"/>
            <ac:spMk id="3" creationId="{020A8732-0325-DC95-1656-93FD51E02DB4}"/>
          </ac:spMkLst>
        </pc:spChg>
        <pc:picChg chg="add mod">
          <ac:chgData name="Mr Willis" userId="2765ca93-7a01-405e-b58d-65350b177009" providerId="ADAL" clId="{ABA94FE9-082D-4A4E-BA05-334BCEAD4944}" dt="2026-05-06T12:47:33.168" v="7102" actId="1076"/>
          <ac:picMkLst>
            <pc:docMk/>
            <pc:sldMk cId="2955961817" sldId="313"/>
            <ac:picMk id="9" creationId="{B26A3369-729E-27FA-4FEF-1A0B22228807}"/>
          </ac:picMkLst>
        </pc:picChg>
      </pc:sldChg>
      <pc:sldChg chg="addSp delSp modSp add mod modAnim">
        <pc:chgData name="Mr Willis" userId="2765ca93-7a01-405e-b58d-65350b177009" providerId="ADAL" clId="{ABA94FE9-082D-4A4E-BA05-334BCEAD4944}" dt="2026-05-06T12:47:48.236" v="7104"/>
        <pc:sldMkLst>
          <pc:docMk/>
          <pc:sldMk cId="3364227445" sldId="314"/>
        </pc:sldMkLst>
        <pc:spChg chg="mod">
          <ac:chgData name="Mr Willis" userId="2765ca93-7a01-405e-b58d-65350b177009" providerId="ADAL" clId="{ABA94FE9-082D-4A4E-BA05-334BCEAD4944}" dt="2026-05-06T11:26:51.145" v="6921" actId="20577"/>
          <ac:spMkLst>
            <pc:docMk/>
            <pc:sldMk cId="3364227445" sldId="314"/>
            <ac:spMk id="3" creationId="{F5B2B27A-892B-3123-8152-ACAAE1ACE601}"/>
          </ac:spMkLst>
        </pc:spChg>
        <pc:spChg chg="add mod">
          <ac:chgData name="Mr Willis" userId="2765ca93-7a01-405e-b58d-65350b177009" providerId="ADAL" clId="{ABA94FE9-082D-4A4E-BA05-334BCEAD4944}" dt="2026-05-06T11:25:47.921" v="6782" actId="1076"/>
          <ac:spMkLst>
            <pc:docMk/>
            <pc:sldMk cId="3364227445" sldId="314"/>
            <ac:spMk id="4" creationId="{D3C13D33-ABA7-5348-F8B6-6B04635B6A92}"/>
          </ac:spMkLst>
        </pc:spChg>
        <pc:picChg chg="add mod">
          <ac:chgData name="Mr Willis" userId="2765ca93-7a01-405e-b58d-65350b177009" providerId="ADAL" clId="{ABA94FE9-082D-4A4E-BA05-334BCEAD4944}" dt="2026-05-06T12:47:48.236" v="7104"/>
          <ac:picMkLst>
            <pc:docMk/>
            <pc:sldMk cId="3364227445" sldId="314"/>
            <ac:picMk id="6" creationId="{D4DAE330-4EDB-8E47-4254-BC5FCBDB6A52}"/>
          </ac:picMkLst>
        </pc:picChg>
      </pc:sldChg>
      <pc:sldChg chg="addSp delSp modSp add mod">
        <pc:chgData name="Mr Willis" userId="2765ca93-7a01-405e-b58d-65350b177009" providerId="ADAL" clId="{ABA94FE9-082D-4A4E-BA05-334BCEAD4944}" dt="2026-05-06T11:27:03.058" v="6962" actId="20577"/>
        <pc:sldMkLst>
          <pc:docMk/>
          <pc:sldMk cId="2454129371" sldId="315"/>
        </pc:sldMkLst>
        <pc:spChg chg="mod">
          <ac:chgData name="Mr Willis" userId="2765ca93-7a01-405e-b58d-65350b177009" providerId="ADAL" clId="{ABA94FE9-082D-4A4E-BA05-334BCEAD4944}" dt="2026-05-06T11:26:58.843" v="6950" actId="20577"/>
          <ac:spMkLst>
            <pc:docMk/>
            <pc:sldMk cId="2454129371" sldId="315"/>
            <ac:spMk id="3" creationId="{B0975EBD-0CF2-F1D3-9812-59C81CB40931}"/>
          </ac:spMkLst>
        </pc:spChg>
        <pc:spChg chg="mod">
          <ac:chgData name="Mr Willis" userId="2765ca93-7a01-405e-b58d-65350b177009" providerId="ADAL" clId="{ABA94FE9-082D-4A4E-BA05-334BCEAD4944}" dt="2026-05-06T11:27:03.058" v="6962" actId="20577"/>
          <ac:spMkLst>
            <pc:docMk/>
            <pc:sldMk cId="2454129371" sldId="315"/>
            <ac:spMk id="4" creationId="{9BD60341-497C-BCF0-CDDC-D04ED87C51BE}"/>
          </ac:spMkLst>
        </pc:spChg>
        <pc:picChg chg="add mod">
          <ac:chgData name="Mr Willis" userId="2765ca93-7a01-405e-b58d-65350b177009" providerId="ADAL" clId="{ABA94FE9-082D-4A4E-BA05-334BCEAD4944}" dt="2026-05-06T11:26:20.243" v="6795" actId="1076"/>
          <ac:picMkLst>
            <pc:docMk/>
            <pc:sldMk cId="2454129371" sldId="315"/>
            <ac:picMk id="10" creationId="{AB7C5031-5A7A-7A4D-922A-516DC02C99F4}"/>
          </ac:picMkLst>
        </pc:picChg>
      </pc:sldChg>
      <pc:sldChg chg="modSp add mod">
        <pc:chgData name="Mr Willis" userId="2765ca93-7a01-405e-b58d-65350b177009" providerId="ADAL" clId="{ABA94FE9-082D-4A4E-BA05-334BCEAD4944}" dt="2026-05-06T11:28:35.966" v="7094" actId="1076"/>
        <pc:sldMkLst>
          <pc:docMk/>
          <pc:sldMk cId="1018619892" sldId="316"/>
        </pc:sldMkLst>
        <pc:spChg chg="mod">
          <ac:chgData name="Mr Willis" userId="2765ca93-7a01-405e-b58d-65350b177009" providerId="ADAL" clId="{ABA94FE9-082D-4A4E-BA05-334BCEAD4944}" dt="2026-05-06T11:28:14.448" v="7067" actId="20577"/>
          <ac:spMkLst>
            <pc:docMk/>
            <pc:sldMk cId="1018619892" sldId="316"/>
            <ac:spMk id="3" creationId="{49D65F7A-3BE6-7623-6345-812730AE3BA7}"/>
          </ac:spMkLst>
        </pc:spChg>
        <pc:spChg chg="mod">
          <ac:chgData name="Mr Willis" userId="2765ca93-7a01-405e-b58d-65350b177009" providerId="ADAL" clId="{ABA94FE9-082D-4A4E-BA05-334BCEAD4944}" dt="2026-05-06T11:28:21.697" v="7092" actId="1035"/>
          <ac:spMkLst>
            <pc:docMk/>
            <pc:sldMk cId="1018619892" sldId="316"/>
            <ac:spMk id="4" creationId="{77B3CD02-58B4-C211-BAD0-B9215A6376AD}"/>
          </ac:spMkLst>
        </pc:spChg>
        <pc:picChg chg="mod">
          <ac:chgData name="Mr Willis" userId="2765ca93-7a01-405e-b58d-65350b177009" providerId="ADAL" clId="{ABA94FE9-082D-4A4E-BA05-334BCEAD4944}" dt="2026-05-06T11:28:35.966" v="7094" actId="1076"/>
          <ac:picMkLst>
            <pc:docMk/>
            <pc:sldMk cId="1018619892" sldId="316"/>
            <ac:picMk id="10" creationId="{05A77A0B-35AC-66F2-7EC3-3BAA6C8945B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hello@studyparty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4-Bit Binary</a:t>
            </a:r>
          </a:p>
          <a:p>
            <a:r>
              <a:rPr lang="en-GB" sz="3200" dirty="0"/>
              <a:t>Storing Text</a:t>
            </a:r>
          </a:p>
          <a:p>
            <a:r>
              <a:rPr lang="en-GB" sz="3200" dirty="0"/>
              <a:t>Operating Systems</a:t>
            </a:r>
            <a:endParaRPr lang="en-GB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93BFE-8586-5E25-8176-6E57C40F6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8F2E-10F8-D24C-F0F9-DAD52DA8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Identify the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92CB6-B60C-0F18-6266-47CD2AFB0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you identify if the following information is a float/real, integer or a string?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242E1-75C8-F364-3A96-AA9C6A743C12}"/>
              </a:ext>
            </a:extLst>
          </p:cNvPr>
          <p:cNvSpPr txBox="1"/>
          <p:nvPr/>
        </p:nvSpPr>
        <p:spPr>
          <a:xfrm>
            <a:off x="156796" y="2767280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Wilma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E733F-55E2-ACDC-BCEC-35992582A4AE}"/>
              </a:ext>
            </a:extLst>
          </p:cNvPr>
          <p:cNvSpPr txBox="1"/>
          <p:nvPr/>
        </p:nvSpPr>
        <p:spPr>
          <a:xfrm>
            <a:off x="140677" y="4483304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15432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A232-43C0-43D2-627D-02018FA78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AEA8-9A87-AE12-2869-F9CC000B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Identify the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F06B2-A6E4-8226-1440-B1DF71ED8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you identify if the following information is a float/real, integer or a string?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DC423-2E6D-9163-E5D0-0000FB5E7C0F}"/>
              </a:ext>
            </a:extLst>
          </p:cNvPr>
          <p:cNvSpPr txBox="1"/>
          <p:nvPr/>
        </p:nvSpPr>
        <p:spPr>
          <a:xfrm>
            <a:off x="156796" y="2767280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-100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91A74-DB36-7BC2-5AF5-7497DCBCAA74}"/>
              </a:ext>
            </a:extLst>
          </p:cNvPr>
          <p:cNvSpPr txBox="1"/>
          <p:nvPr/>
        </p:nvSpPr>
        <p:spPr>
          <a:xfrm>
            <a:off x="140677" y="4483304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Integer</a:t>
            </a:r>
          </a:p>
        </p:txBody>
      </p:sp>
    </p:spTree>
    <p:extLst>
      <p:ext uri="{BB962C8B-B14F-4D97-AF65-F5344CB8AC3E}">
        <p14:creationId xmlns:p14="http://schemas.microsoft.com/office/powerpoint/2010/main" val="34469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114BA-763F-C12C-956F-B39551C41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CA07-F692-28BD-BE59-EC97387D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Identify the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5087-D216-2B4C-87D1-DEB94880A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you identify if the following information is a float/real, integer or a string?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E17D1-E882-6676-F5D3-67122630F7D4}"/>
              </a:ext>
            </a:extLst>
          </p:cNvPr>
          <p:cNvSpPr txBox="1"/>
          <p:nvPr/>
        </p:nvSpPr>
        <p:spPr>
          <a:xfrm>
            <a:off x="156796" y="2767280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#StudyParty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386CF-3A46-11E1-DBBD-342FA7BEB1D3}"/>
              </a:ext>
            </a:extLst>
          </p:cNvPr>
          <p:cNvSpPr txBox="1"/>
          <p:nvPr/>
        </p:nvSpPr>
        <p:spPr>
          <a:xfrm>
            <a:off x="140677" y="4483304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39912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86FCD-6316-E736-9BAA-CA4EB4817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4F71-13B5-1922-3209-912BAB6A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Identify the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0FB48-66D0-7BBC-185E-ECB3774E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you identify if the following information is a float/real, integer or a string?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2AAFF-D4E8-131C-ABC5-F27DEA6FED4D}"/>
              </a:ext>
            </a:extLst>
          </p:cNvPr>
          <p:cNvSpPr txBox="1"/>
          <p:nvPr/>
        </p:nvSpPr>
        <p:spPr>
          <a:xfrm>
            <a:off x="156796" y="2767280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E1A46-4481-0C51-B954-88DA5F4EF8E6}"/>
              </a:ext>
            </a:extLst>
          </p:cNvPr>
          <p:cNvSpPr txBox="1"/>
          <p:nvPr/>
        </p:nvSpPr>
        <p:spPr>
          <a:xfrm>
            <a:off x="140677" y="4483304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Integer</a:t>
            </a:r>
          </a:p>
        </p:txBody>
      </p:sp>
    </p:spTree>
    <p:extLst>
      <p:ext uri="{BB962C8B-B14F-4D97-AF65-F5344CB8AC3E}">
        <p14:creationId xmlns:p14="http://schemas.microsoft.com/office/powerpoint/2010/main" val="5800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08C1F-E857-74D0-8D76-BD368526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F045-130B-43E5-6D1D-0B24FA8A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Identify the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2DA76-DD0C-2357-EEF1-66663B8E5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you identify if the following information is a float/real, integer or a string?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D3C95-4430-77FE-557D-F70B9A887D61}"/>
              </a:ext>
            </a:extLst>
          </p:cNvPr>
          <p:cNvSpPr txBox="1"/>
          <p:nvPr/>
        </p:nvSpPr>
        <p:spPr>
          <a:xfrm>
            <a:off x="156796" y="2767280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3.14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C1394-2AD3-B848-774C-FF0D05ADED2D}"/>
              </a:ext>
            </a:extLst>
          </p:cNvPr>
          <p:cNvSpPr txBox="1"/>
          <p:nvPr/>
        </p:nvSpPr>
        <p:spPr>
          <a:xfrm>
            <a:off x="140677" y="4483304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Float / Real</a:t>
            </a:r>
          </a:p>
        </p:txBody>
      </p:sp>
    </p:spTree>
    <p:extLst>
      <p:ext uri="{BB962C8B-B14F-4D97-AF65-F5344CB8AC3E}">
        <p14:creationId xmlns:p14="http://schemas.microsoft.com/office/powerpoint/2010/main" val="9166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1946E-DEE2-86B3-AD30-077638A8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B257-495F-172B-5749-505E2126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Identify the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5CB5-FBFC-C1E2-3A0B-51D84500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you identify if the following information is a float/real, integer or a string?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5CDF6-B67A-BABE-B589-0C0B74921729}"/>
              </a:ext>
            </a:extLst>
          </p:cNvPr>
          <p:cNvSpPr txBox="1"/>
          <p:nvPr/>
        </p:nvSpPr>
        <p:spPr>
          <a:xfrm>
            <a:off x="156796" y="2767280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8 Study Street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54047-0106-D3CA-1E71-E3447DCFFCCD}"/>
              </a:ext>
            </a:extLst>
          </p:cNvPr>
          <p:cNvSpPr txBox="1"/>
          <p:nvPr/>
        </p:nvSpPr>
        <p:spPr>
          <a:xfrm>
            <a:off x="140677" y="4483304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39085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68DBB-2E5C-27A0-88F4-BAB802D40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58E8-FED0-87E9-83F4-73327ED3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Identify the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432B-8383-FAFD-8C1F-D88E089C5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you identify if the following information is a float/real, integer or a string?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CEABB-E64A-85DC-45D7-BB068DDA2740}"/>
              </a:ext>
            </a:extLst>
          </p:cNvPr>
          <p:cNvSpPr txBox="1"/>
          <p:nvPr/>
        </p:nvSpPr>
        <p:spPr>
          <a:xfrm>
            <a:off x="156796" y="2767280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0.28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3588D-1573-D0E9-BD35-3708088585A1}"/>
              </a:ext>
            </a:extLst>
          </p:cNvPr>
          <p:cNvSpPr txBox="1"/>
          <p:nvPr/>
        </p:nvSpPr>
        <p:spPr>
          <a:xfrm>
            <a:off x="140677" y="4483304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Float / Real</a:t>
            </a:r>
          </a:p>
        </p:txBody>
      </p:sp>
    </p:spTree>
    <p:extLst>
      <p:ext uri="{BB962C8B-B14F-4D97-AF65-F5344CB8AC3E}">
        <p14:creationId xmlns:p14="http://schemas.microsoft.com/office/powerpoint/2010/main" val="7346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83138-C74B-6577-F53C-2B6B8462B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5F1C-5B53-58E0-2D96-CB67B37D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Using the correct data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A8732-0325-DC95-1656-93FD51E0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When writing code, it is important to use the right data type for the job.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E99256-815C-23D2-B711-35AF43FBED9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A3369-729E-27FA-4FEF-1A0B2222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731" y="1220532"/>
            <a:ext cx="3755113" cy="525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6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4BB40-CC5D-F619-A91D-C8E8F32CB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FCD3D-00F3-3A3B-2238-284E9FCD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Using the correct data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B27A-892B-3123-8152-ACAAE1ACE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If you were storing the number of pupils in a classroom, what data type would you use?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433185-4B04-1FD1-A847-F77024ADC188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13D33-ABA7-5348-F8B6-6B04635B6A92}"/>
              </a:ext>
            </a:extLst>
          </p:cNvPr>
          <p:cNvSpPr txBox="1"/>
          <p:nvPr/>
        </p:nvSpPr>
        <p:spPr>
          <a:xfrm>
            <a:off x="172915" y="3793236"/>
            <a:ext cx="6957558" cy="133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Integer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AE330-4EDB-8E47-4254-BC5FCBDB6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731" y="1220532"/>
            <a:ext cx="3755113" cy="525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80DA-5B05-55FE-33B3-C39348D5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FE87-CB26-9204-C651-2EC488F0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Using the correct data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5EBD-0CF2-F1D3-9812-59C81CB40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If you were calculating the total price of items bought in a shop, what data type would you use?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87CDE9-13D3-846D-006C-4D47C72014C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60341-497C-BCF0-CDDC-D04ED87C51BE}"/>
              </a:ext>
            </a:extLst>
          </p:cNvPr>
          <p:cNvSpPr txBox="1"/>
          <p:nvPr/>
        </p:nvSpPr>
        <p:spPr>
          <a:xfrm>
            <a:off x="172915" y="3793236"/>
            <a:ext cx="6957558" cy="133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Float / Real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C5031-5A7A-7A4D-922A-516DC02C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258" y="1091850"/>
            <a:ext cx="4023637" cy="56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Data Types</a:t>
            </a:r>
            <a:endParaRPr lang="en-GB" dirty="0">
              <a:latin typeface="PoetsenOne" panose="020108030300000D0203" pitchFamily="2" charset="0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B3D86-F161-99A2-60F3-4A6BF6B63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B341-452C-85E3-5D36-B62A7663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Using the correct data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5F7A-3BE6-7623-6345-812730AE3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If you were creating a game where you can design your own pet, what data type would store the pets name?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88816E-1CB9-F4A5-904F-7951A5C54E82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3CD02-58B4-C211-BAD0-B9215A6376AD}"/>
              </a:ext>
            </a:extLst>
          </p:cNvPr>
          <p:cNvSpPr txBox="1"/>
          <p:nvPr/>
        </p:nvSpPr>
        <p:spPr>
          <a:xfrm>
            <a:off x="172915" y="4314444"/>
            <a:ext cx="6957558" cy="133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String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A77A0B-35AC-66F2-7EC3-3BAA6C894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1469" y="1054498"/>
            <a:ext cx="4023637" cy="55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identify</a:t>
            </a: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 the type of data being used.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Calibri"/>
                <a:cs typeface="Calibri"/>
              </a:rPr>
              <a:t>I can </a:t>
            </a:r>
            <a:r>
              <a:rPr lang="en-GB" sz="3200" b="1" dirty="0">
                <a:solidFill>
                  <a:srgbClr val="FF0000"/>
                </a:solidFill>
                <a:ea typeface="Calibri"/>
                <a:cs typeface="Calibri"/>
              </a:rPr>
              <a:t>select</a:t>
            </a:r>
            <a:r>
              <a:rPr lang="en-GB" sz="3200" b="1" dirty="0">
                <a:ea typeface="Calibri"/>
                <a:cs typeface="Calibri"/>
              </a:rPr>
              <a:t> the best data type to use.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Data Types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>
                <a:cs typeface="Times New Roman" panose="02020603050405020304" pitchFamily="18" charset="0"/>
              </a:rPr>
              <a:t>Data </a:t>
            </a:r>
            <a:r>
              <a:rPr lang="en-GB" dirty="0">
                <a:cs typeface="Times New Roman" panose="02020603050405020304" pitchFamily="18" charset="0"/>
              </a:rPr>
              <a:t>Types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identify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type of data being used.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select</a:t>
            </a:r>
            <a:r>
              <a:rPr lang="en-GB" sz="3200" dirty="0">
                <a:ea typeface="Calibri"/>
                <a:cs typeface="Calibri"/>
              </a:rPr>
              <a:t> the best data type to use.</a:t>
            </a: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are Data Types?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Data types define the kind of information a program can work with.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All information used within a program can be stored as different data types.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E20547-E72B-DB41-A381-E71E6C0139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36" b="30888"/>
          <a:stretch>
            <a:fillRect/>
          </a:stretch>
        </p:blipFill>
        <p:spPr>
          <a:xfrm>
            <a:off x="8302054" y="955360"/>
            <a:ext cx="2702467" cy="1653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FE6E0E-C4A8-EEA9-CEE5-3E24295F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25" t="23537" r="6678" b="29965"/>
          <a:stretch>
            <a:fillRect/>
          </a:stretch>
        </p:blipFill>
        <p:spPr>
          <a:xfrm>
            <a:off x="8253076" y="2803179"/>
            <a:ext cx="2975936" cy="15979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62C8DB-FEA6-D479-9B3B-81B5FC7548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89" t="8702" r="8362" b="23088"/>
          <a:stretch>
            <a:fillRect/>
          </a:stretch>
        </p:blipFill>
        <p:spPr>
          <a:xfrm>
            <a:off x="8707136" y="4463833"/>
            <a:ext cx="2221820" cy="18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7DE4-249C-A161-7CDC-DB4585C4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ADDA-7310-9D2D-16F8-B541102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Float / Real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B5F24-8297-6728-348D-5776E758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Floats / Reals store numbers that have a </a:t>
            </a:r>
            <a:r>
              <a:rPr lang="en-GB" sz="4000" b="1" dirty="0">
                <a:solidFill>
                  <a:srgbClr val="000000"/>
                </a:solidFill>
                <a:ea typeface="+mn-lt"/>
                <a:cs typeface="+mn-lt"/>
              </a:rPr>
              <a:t>decimal place</a:t>
            </a: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pPr marL="0" indent="0" algn="ctr">
              <a:buNone/>
              <a:tabLst>
                <a:tab pos="9772650" algn="l"/>
              </a:tabLst>
            </a:pPr>
            <a:b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Price: 4.99</a:t>
            </a: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Height: 1.75</a:t>
            </a: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Temperature: 22.5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7FFB7-4969-7EAE-CEFC-16CC3DE0B824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B159E-B127-3A81-AE23-B329F3EF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36" b="30888"/>
          <a:stretch>
            <a:fillRect/>
          </a:stretch>
        </p:blipFill>
        <p:spPr>
          <a:xfrm>
            <a:off x="7517595" y="2149898"/>
            <a:ext cx="4181610" cy="25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429F-E9B1-C659-C7CB-48517D17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EA38-0C4B-08EE-ECC4-D002697F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C308-D61E-E3A9-485C-4F316E7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Integers store </a:t>
            </a:r>
            <a:r>
              <a:rPr lang="en-GB" sz="4000" b="1" dirty="0">
                <a:solidFill>
                  <a:srgbClr val="000000"/>
                </a:solidFill>
                <a:ea typeface="Calibri"/>
                <a:cs typeface="Calibri"/>
              </a:rPr>
              <a:t>whole numbers</a:t>
            </a: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Age: 21</a:t>
            </a: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Score: 150</a:t>
            </a: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Number of Pupils: 20</a:t>
            </a:r>
            <a:endParaRPr lang="en-GB" sz="40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0DF59-A047-21E1-DCA5-BB1AB5783476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21500A-9473-91B9-3D4E-4CA9867F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25" t="23537" r="6678" b="29965"/>
          <a:stretch>
            <a:fillRect/>
          </a:stretch>
        </p:blipFill>
        <p:spPr>
          <a:xfrm>
            <a:off x="7643443" y="2658544"/>
            <a:ext cx="4019690" cy="21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6720-91A7-1E2C-A73B-93C23BE8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283D-F2C6-9CC4-7F46-8E1BCF83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9D23-EAE3-7405-8A29-60C92C19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Strings store a </a:t>
            </a:r>
            <a:r>
              <a:rPr lang="en-GB" sz="4000" b="1" dirty="0">
                <a:solidFill>
                  <a:srgbClr val="000000"/>
                </a:solidFill>
                <a:ea typeface="+mn-lt"/>
                <a:cs typeface="+mn-lt"/>
              </a:rPr>
              <a:t>mix of letters, numbers and characters</a:t>
            </a: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Name: Bill</a:t>
            </a: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Email: </a:t>
            </a:r>
            <a:r>
              <a:rPr lang="en-GB" sz="4000" dirty="0">
                <a:solidFill>
                  <a:srgbClr val="000000"/>
                </a:solidFill>
                <a:ea typeface="+mn-lt"/>
                <a:cs typeface="+mn-lt"/>
                <a:hlinkClick r:id="rId2"/>
              </a:rPr>
              <a:t>hello@studyparty.com</a:t>
            </a: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Password: p4ssw0rd_1!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877174-C476-7E2F-987F-C3EF40E90B2A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C8F2-BB62-0689-7C38-E0BCCC6E65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89" t="8702" r="8362" b="23088"/>
          <a:stretch>
            <a:fillRect/>
          </a:stretch>
        </p:blipFill>
        <p:spPr>
          <a:xfrm>
            <a:off x="7847982" y="1878401"/>
            <a:ext cx="3803115" cy="31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2764-E078-6B02-5054-2156FC06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Identify the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E1D1-2D77-AA25-EE78-DD78DBBD5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you identify if the following information is a float/real, integer or a string?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D6009-977E-D4DE-28C4-E732EF5AC7A1}"/>
              </a:ext>
            </a:extLst>
          </p:cNvPr>
          <p:cNvSpPr txBox="1"/>
          <p:nvPr/>
        </p:nvSpPr>
        <p:spPr>
          <a:xfrm>
            <a:off x="156796" y="2767280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27.99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C6940-B9A2-B439-1204-155C086291D6}"/>
              </a:ext>
            </a:extLst>
          </p:cNvPr>
          <p:cNvSpPr txBox="1"/>
          <p:nvPr/>
        </p:nvSpPr>
        <p:spPr>
          <a:xfrm>
            <a:off x="140677" y="4483304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Float / Real</a:t>
            </a:r>
          </a:p>
        </p:txBody>
      </p:sp>
    </p:spTree>
    <p:extLst>
      <p:ext uri="{BB962C8B-B14F-4D97-AF65-F5344CB8AC3E}">
        <p14:creationId xmlns:p14="http://schemas.microsoft.com/office/powerpoint/2010/main" val="41098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F36A3-EB4F-79A8-C3C4-8579EE88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1C82-0E78-3AC0-8306-422A51F6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Identify the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BA456-9B17-DD5A-77F5-4CB993A8F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you identify if the following information is a float/real, integer or a string?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0026A-1612-106E-F99E-EDCC8E60C762}"/>
              </a:ext>
            </a:extLst>
          </p:cNvPr>
          <p:cNvSpPr txBox="1"/>
          <p:nvPr/>
        </p:nvSpPr>
        <p:spPr>
          <a:xfrm>
            <a:off x="156796" y="2767280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10000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D650F-E51B-FDFB-08CF-8FBA320A01C1}"/>
              </a:ext>
            </a:extLst>
          </p:cNvPr>
          <p:cNvSpPr txBox="1"/>
          <p:nvPr/>
        </p:nvSpPr>
        <p:spPr>
          <a:xfrm>
            <a:off x="140677" y="4483304"/>
            <a:ext cx="1184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PoetsenOne" panose="020108030300000D0203" pitchFamily="2" charset="0"/>
              </a:rPr>
              <a:t>Integer</a:t>
            </a:r>
          </a:p>
        </p:txBody>
      </p:sp>
    </p:spTree>
    <p:extLst>
      <p:ext uri="{BB962C8B-B14F-4D97-AF65-F5344CB8AC3E}">
        <p14:creationId xmlns:p14="http://schemas.microsoft.com/office/powerpoint/2010/main" val="10214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2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7CA0B-2905-4FE7-A95B-D37CDF0B4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516</Words>
  <Application>Microsoft Office PowerPoint</Application>
  <PresentationFormat>Widescreen</PresentationFormat>
  <Paragraphs>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Data Types</vt:lpstr>
      <vt:lpstr>PowerPoint Presentation</vt:lpstr>
      <vt:lpstr>What are Data Types?</vt:lpstr>
      <vt:lpstr>Float / Real</vt:lpstr>
      <vt:lpstr>Integer</vt:lpstr>
      <vt:lpstr>String</vt:lpstr>
      <vt:lpstr>Identify the Data Types</vt:lpstr>
      <vt:lpstr>Identify the Data Types</vt:lpstr>
      <vt:lpstr>Identify the Data Types</vt:lpstr>
      <vt:lpstr>Identify the Data Types</vt:lpstr>
      <vt:lpstr>Identify the Data Types</vt:lpstr>
      <vt:lpstr>Identify the Data Types</vt:lpstr>
      <vt:lpstr>Identify the Data Types</vt:lpstr>
      <vt:lpstr>Identify the Data Types</vt:lpstr>
      <vt:lpstr>Identify the Data Types</vt:lpstr>
      <vt:lpstr>Using the correct data type</vt:lpstr>
      <vt:lpstr>Using the correct data type</vt:lpstr>
      <vt:lpstr>Using the correct data type</vt:lpstr>
      <vt:lpstr>Using the correct data type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172</cp:revision>
  <dcterms:created xsi:type="dcterms:W3CDTF">2022-12-14T09:49:06Z</dcterms:created>
  <dcterms:modified xsi:type="dcterms:W3CDTF">2026-05-21T13:56:04Z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